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handoutMasterIdLst>
    <p:handoutMasterId r:id="rId8"/>
  </p:handoutMasterIdLst>
  <p:sldIdLst>
    <p:sldId id="382" r:id="rId2"/>
    <p:sldId id="453" r:id="rId3"/>
    <p:sldId id="464" r:id="rId4"/>
    <p:sldId id="460" r:id="rId5"/>
    <p:sldId id="461" r:id="rId6"/>
    <p:sldId id="456" r:id="rId7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6600FF"/>
    <a:srgbClr val="4800CC"/>
    <a:srgbClr val="2D0080"/>
    <a:srgbClr val="2D0086"/>
    <a:srgbClr val="310094"/>
    <a:srgbClr val="333399"/>
    <a:srgbClr val="000066"/>
    <a:srgbClr val="1F005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21" autoAdjust="0"/>
    <p:restoredTop sz="94660"/>
  </p:normalViewPr>
  <p:slideViewPr>
    <p:cSldViewPr>
      <p:cViewPr varScale="1">
        <p:scale>
          <a:sx n="64" d="100"/>
          <a:sy n="64" d="100"/>
        </p:scale>
        <p:origin x="762" y="7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5116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845" tIns="45922" rIns="91845" bIns="45922" numCol="1" anchor="t" anchorCtr="0" compatLnSpc="1">
            <a:prstTxWarp prst="textNoShape">
              <a:avLst/>
            </a:prstTxWarp>
          </a:bodyPr>
          <a:lstStyle>
            <a:lvl1pPr defTabSz="91900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95612" cy="45116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845" tIns="45922" rIns="91845" bIns="45922" numCol="1" anchor="t" anchorCtr="0" compatLnSpc="1">
            <a:prstTxWarp prst="textNoShape">
              <a:avLst/>
            </a:prstTxWarp>
          </a:bodyPr>
          <a:lstStyle>
            <a:lvl1pPr algn="r" defTabSz="91900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8497"/>
            <a:ext cx="2992438" cy="44960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845" tIns="45922" rIns="91845" bIns="45922" numCol="1" anchor="b" anchorCtr="0" compatLnSpc="1">
            <a:prstTxWarp prst="textNoShape">
              <a:avLst/>
            </a:prstTxWarp>
          </a:bodyPr>
          <a:lstStyle>
            <a:lvl1pPr defTabSz="91900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8708497"/>
            <a:ext cx="2995612" cy="44960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845" tIns="45922" rIns="91845" bIns="45922" numCol="1" anchor="b" anchorCtr="0" compatLnSpc="1">
            <a:prstTxWarp prst="textNoShape">
              <a:avLst/>
            </a:prstTxWarp>
          </a:bodyPr>
          <a:lstStyle>
            <a:lvl1pPr algn="r" defTabSz="919003">
              <a:defRPr sz="1200"/>
            </a:lvl1pPr>
          </a:lstStyle>
          <a:p>
            <a:pPr>
              <a:defRPr/>
            </a:pPr>
            <a:fld id="{1A5A4A15-9B2E-440B-93EE-27588C5BF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87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2286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14575" y="4114800"/>
            <a:ext cx="72009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B926E4-D703-4FB4-9B6C-4F0FDD092C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B5AC2-44EA-4B72-863B-867B51EACF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7900" y="381000"/>
            <a:ext cx="2187575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4135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96127-DC4D-4F8C-9482-D7193FCEC1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8E6EA-F92F-4D92-BA84-E58D4E5431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538AF-FCD6-4AD1-99E9-0064DB074A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600200"/>
            <a:ext cx="42957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2957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83F92-49B4-4CAF-A984-E641A5AAFC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74871-BE44-4CDE-9FF1-6FFEA852DE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E5BE9-DAA8-4178-98E2-E8C126B877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DA3D2-5E10-48D6-A90A-F541041D1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82D0D-516C-430C-A520-3A94BB10B7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53F07-CBE0-4175-8D4B-CF4857CAA5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>
                <a:gamma/>
                <a:shade val="46275"/>
                <a:invGamma/>
              </a:schemeClr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600200"/>
            <a:ext cx="87439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11186FF5-257C-4527-A135-5EF08145A1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152400"/>
            <a:ext cx="8743950" cy="762000"/>
          </a:xfrm>
        </p:spPr>
        <p:txBody>
          <a:bodyPr/>
          <a:lstStyle/>
          <a:p>
            <a:r>
              <a:rPr lang="en-US" sz="4400" b="1" dirty="0">
                <a:solidFill>
                  <a:srgbClr val="FFC000"/>
                </a:solidFill>
              </a:rPr>
              <a:t>Habitat Use</a:t>
            </a:r>
          </a:p>
        </p:txBody>
      </p:sp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304800" y="1676400"/>
            <a:ext cx="9753600" cy="1066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8659978" y="167174"/>
            <a:ext cx="1475084" cy="40011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R. KYES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5" name="Picture 1" descr="C:\TRAVEL\rkyes\GRAPHICS\aINDIA\Indian langurs-Jodhpur 13Sep05\DSCN0608.JPG"/>
          <p:cNvPicPr>
            <a:picLocks noChangeAspect="1" noChangeArrowheads="1"/>
          </p:cNvPicPr>
          <p:nvPr/>
        </p:nvPicPr>
        <p:blipFill rotWithShape="1">
          <a:blip r:embed="rId2" cstate="print">
            <a:lum bright="7000" contrast="7000"/>
          </a:blip>
          <a:srcRect l="11433" t="7556" r="-1046" b="4984"/>
          <a:stretch/>
        </p:blipFill>
        <p:spPr bwMode="auto">
          <a:xfrm>
            <a:off x="221876" y="914400"/>
            <a:ext cx="4997824" cy="36576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1021080"/>
            <a:ext cx="3745992" cy="576072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266" name="Picture 2" descr="C:\TRAVEL\rkyes\GRAPHICS\aNEPAL\Swoyambhu stupa\Photos more Nepal - swyambhu rhesus and Dipesh house Mar04\PICT0006.JPG"/>
          <p:cNvPicPr>
            <a:picLocks noChangeAspect="1" noChangeArrowheads="1"/>
          </p:cNvPicPr>
          <p:nvPr/>
        </p:nvPicPr>
        <p:blipFill>
          <a:blip r:embed="rId4" cstate="print">
            <a:lum bright="7000" contrast="3000"/>
          </a:blip>
          <a:srcRect l="9917" t="8540" r="12397" b="6612"/>
          <a:stretch>
            <a:fillRect/>
          </a:stretch>
        </p:blipFill>
        <p:spPr bwMode="auto">
          <a:xfrm>
            <a:off x="2498271" y="3200400"/>
            <a:ext cx="4093029" cy="33528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743950" cy="762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Habitat Use</a:t>
            </a:r>
          </a:p>
        </p:txBody>
      </p:sp>
      <p:sp>
        <p:nvSpPr>
          <p:cNvPr id="295939" name="Text Box 2051"/>
          <p:cNvSpPr txBox="1">
            <a:spLocks noChangeArrowheads="1"/>
          </p:cNvSpPr>
          <p:nvPr/>
        </p:nvSpPr>
        <p:spPr bwMode="auto">
          <a:xfrm>
            <a:off x="304800" y="1295400"/>
            <a:ext cx="9753600" cy="1066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6148" name="Text Box 2054"/>
          <p:cNvSpPr txBox="1">
            <a:spLocks noChangeArrowheads="1"/>
          </p:cNvSpPr>
          <p:nvPr/>
        </p:nvSpPr>
        <p:spPr bwMode="auto">
          <a:xfrm>
            <a:off x="533400" y="914400"/>
            <a:ext cx="9410700" cy="2323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C000"/>
                </a:solidFill>
                <a:latin typeface="Arial" charset="0"/>
              </a:rPr>
              <a:t>Day Range </a:t>
            </a:r>
            <a:r>
              <a:rPr lang="en-US" sz="2800" dirty="0">
                <a:latin typeface="Arial" charset="0"/>
              </a:rPr>
              <a:t>- distance an animal/group travels in one day.</a:t>
            </a:r>
          </a:p>
          <a:p>
            <a:pPr>
              <a:spcBef>
                <a:spcPct val="50000"/>
              </a:spcBef>
            </a:pPr>
            <a:endParaRPr lang="en-US" sz="26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6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600" dirty="0">
              <a:latin typeface="Arial" charset="0"/>
            </a:endParaRPr>
          </a:p>
        </p:txBody>
      </p:sp>
      <p:pic>
        <p:nvPicPr>
          <p:cNvPr id="6149" name="Picture 2052"/>
          <p:cNvPicPr>
            <a:picLocks noChangeAspect="1" noChangeArrowheads="1"/>
          </p:cNvPicPr>
          <p:nvPr/>
        </p:nvPicPr>
        <p:blipFill>
          <a:blip r:embed="rId2" cstate="print"/>
          <a:srcRect l="40416" t="5795" r="24583" b="57895"/>
          <a:stretch>
            <a:fillRect/>
          </a:stretch>
        </p:blipFill>
        <p:spPr bwMode="auto">
          <a:xfrm>
            <a:off x="1530350" y="1828800"/>
            <a:ext cx="7423150" cy="4876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2" name="Freeform 11"/>
          <p:cNvSpPr>
            <a:spLocks noChangeArrowheads="1"/>
          </p:cNvSpPr>
          <p:nvPr/>
        </p:nvSpPr>
        <p:spPr bwMode="auto">
          <a:xfrm>
            <a:off x="2974975" y="4391025"/>
            <a:ext cx="501650" cy="942975"/>
          </a:xfrm>
          <a:custGeom>
            <a:avLst/>
            <a:gdLst>
              <a:gd name="T0" fmla="*/ 493318 w 502935"/>
              <a:gd name="T1" fmla="*/ 167088 h 943513"/>
              <a:gd name="T2" fmla="*/ 420933 w 502935"/>
              <a:gd name="T3" fmla="*/ 210606 h 943513"/>
              <a:gd name="T4" fmla="*/ 174820 w 502935"/>
              <a:gd name="T5" fmla="*/ 442701 h 943513"/>
              <a:gd name="T6" fmla="*/ 145865 w 502935"/>
              <a:gd name="T7" fmla="*/ 529738 h 943513"/>
              <a:gd name="T8" fmla="*/ 73480 w 502935"/>
              <a:gd name="T9" fmla="*/ 631280 h 943513"/>
              <a:gd name="T10" fmla="*/ 15571 w 502935"/>
              <a:gd name="T11" fmla="*/ 732822 h 943513"/>
              <a:gd name="T12" fmla="*/ 30048 w 502935"/>
              <a:gd name="T13" fmla="*/ 805352 h 943513"/>
              <a:gd name="T14" fmla="*/ 73480 w 502935"/>
              <a:gd name="T15" fmla="*/ 819858 h 943513"/>
              <a:gd name="T16" fmla="*/ 247206 w 502935"/>
              <a:gd name="T17" fmla="*/ 834364 h 943513"/>
              <a:gd name="T18" fmla="*/ 261684 w 502935"/>
              <a:gd name="T19" fmla="*/ 921400 h 943513"/>
              <a:gd name="T20" fmla="*/ 449887 w 502935"/>
              <a:gd name="T21" fmla="*/ 892388 h 943513"/>
              <a:gd name="T22" fmla="*/ 449887 w 502935"/>
              <a:gd name="T23" fmla="*/ 660291 h 943513"/>
              <a:gd name="T24" fmla="*/ 406456 w 502935"/>
              <a:gd name="T25" fmla="*/ 631280 h 943513"/>
              <a:gd name="T26" fmla="*/ 377501 w 502935"/>
              <a:gd name="T27" fmla="*/ 587762 h 943513"/>
              <a:gd name="T28" fmla="*/ 232729 w 502935"/>
              <a:gd name="T29" fmla="*/ 529738 h 943513"/>
              <a:gd name="T30" fmla="*/ 232729 w 502935"/>
              <a:gd name="T31" fmla="*/ 384678 h 943513"/>
              <a:gd name="T32" fmla="*/ 290638 w 502935"/>
              <a:gd name="T33" fmla="*/ 181593 h 943513"/>
              <a:gd name="T34" fmla="*/ 334069 w 502935"/>
              <a:gd name="T35" fmla="*/ 167088 h 943513"/>
              <a:gd name="T36" fmla="*/ 363024 w 502935"/>
              <a:gd name="T37" fmla="*/ 123569 h 943513"/>
              <a:gd name="T38" fmla="*/ 261684 w 502935"/>
              <a:gd name="T39" fmla="*/ 36533 h 943513"/>
              <a:gd name="T40" fmla="*/ 218252 w 502935"/>
              <a:gd name="T41" fmla="*/ 7522 h 943513"/>
              <a:gd name="T42" fmla="*/ 59003 w 502935"/>
              <a:gd name="T43" fmla="*/ 7522 h 9435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02935"/>
              <a:gd name="T67" fmla="*/ 0 h 943513"/>
              <a:gd name="T68" fmla="*/ 502935 w 502935"/>
              <a:gd name="T69" fmla="*/ 943513 h 9435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02935" h="943513">
                <a:moveTo>
                  <a:pt x="494582" y="167183"/>
                </a:moveTo>
                <a:cubicBezTo>
                  <a:pt x="470392" y="181697"/>
                  <a:pt x="443035" y="191915"/>
                  <a:pt x="422011" y="210726"/>
                </a:cubicBezTo>
                <a:cubicBezTo>
                  <a:pt x="107008" y="492571"/>
                  <a:pt x="316627" y="348717"/>
                  <a:pt x="175268" y="442954"/>
                </a:cubicBezTo>
                <a:cubicBezTo>
                  <a:pt x="165592" y="471983"/>
                  <a:pt x="164598" y="505561"/>
                  <a:pt x="146239" y="530040"/>
                </a:cubicBezTo>
                <a:cubicBezTo>
                  <a:pt x="127551" y="554957"/>
                  <a:pt x="90645" y="601931"/>
                  <a:pt x="73668" y="631640"/>
                </a:cubicBezTo>
                <a:cubicBezTo>
                  <a:pt x="0" y="760557"/>
                  <a:pt x="86340" y="627144"/>
                  <a:pt x="15611" y="733240"/>
                </a:cubicBezTo>
                <a:cubicBezTo>
                  <a:pt x="20449" y="757430"/>
                  <a:pt x="16441" y="785285"/>
                  <a:pt x="30125" y="805811"/>
                </a:cubicBezTo>
                <a:cubicBezTo>
                  <a:pt x="38612" y="818541"/>
                  <a:pt x="58503" y="818304"/>
                  <a:pt x="73668" y="820326"/>
                </a:cubicBezTo>
                <a:cubicBezTo>
                  <a:pt x="131415" y="828026"/>
                  <a:pt x="189782" y="830002"/>
                  <a:pt x="247839" y="834840"/>
                </a:cubicBezTo>
                <a:cubicBezTo>
                  <a:pt x="252677" y="863869"/>
                  <a:pt x="235563" y="909748"/>
                  <a:pt x="262354" y="921926"/>
                </a:cubicBezTo>
                <a:cubicBezTo>
                  <a:pt x="309846" y="943513"/>
                  <a:pt x="396886" y="910948"/>
                  <a:pt x="451039" y="892897"/>
                </a:cubicBezTo>
                <a:cubicBezTo>
                  <a:pt x="485211" y="790383"/>
                  <a:pt x="502935" y="785219"/>
                  <a:pt x="451039" y="660668"/>
                </a:cubicBezTo>
                <a:cubicBezTo>
                  <a:pt x="444330" y="644566"/>
                  <a:pt x="422011" y="641316"/>
                  <a:pt x="407497" y="631640"/>
                </a:cubicBezTo>
                <a:cubicBezTo>
                  <a:pt x="397821" y="617126"/>
                  <a:pt x="391713" y="599450"/>
                  <a:pt x="378468" y="588097"/>
                </a:cubicBezTo>
                <a:cubicBezTo>
                  <a:pt x="321417" y="539196"/>
                  <a:pt x="301489" y="543672"/>
                  <a:pt x="233325" y="530040"/>
                </a:cubicBezTo>
                <a:cubicBezTo>
                  <a:pt x="208956" y="408191"/>
                  <a:pt x="218990" y="506745"/>
                  <a:pt x="233325" y="384897"/>
                </a:cubicBezTo>
                <a:cubicBezTo>
                  <a:pt x="249869" y="244272"/>
                  <a:pt x="199191" y="227792"/>
                  <a:pt x="291382" y="181697"/>
                </a:cubicBezTo>
                <a:cubicBezTo>
                  <a:pt x="305066" y="174855"/>
                  <a:pt x="320411" y="172021"/>
                  <a:pt x="334925" y="167183"/>
                </a:cubicBezTo>
                <a:cubicBezTo>
                  <a:pt x="344601" y="152669"/>
                  <a:pt x="361487" y="140909"/>
                  <a:pt x="363954" y="123640"/>
                </a:cubicBezTo>
                <a:cubicBezTo>
                  <a:pt x="376495" y="35848"/>
                  <a:pt x="315477" y="71968"/>
                  <a:pt x="262354" y="36554"/>
                </a:cubicBezTo>
                <a:cubicBezTo>
                  <a:pt x="247840" y="26878"/>
                  <a:pt x="236080" y="9993"/>
                  <a:pt x="218811" y="7526"/>
                </a:cubicBezTo>
                <a:cubicBezTo>
                  <a:pt x="166127" y="0"/>
                  <a:pt x="112373" y="7526"/>
                  <a:pt x="59154" y="7526"/>
                </a:cubicBezTo>
              </a:path>
            </a:pathLst>
          </a:custGeom>
          <a:noFill/>
          <a:ln w="25400" cap="sq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2"/>
          <p:cNvSpPr>
            <a:spLocks noChangeArrowheads="1"/>
          </p:cNvSpPr>
          <p:nvPr/>
        </p:nvSpPr>
        <p:spPr bwMode="auto">
          <a:xfrm>
            <a:off x="2816225" y="4011613"/>
            <a:ext cx="1052513" cy="1449387"/>
          </a:xfrm>
          <a:custGeom>
            <a:avLst/>
            <a:gdLst>
              <a:gd name="T0" fmla="*/ 203242 w 1052296"/>
              <a:gd name="T1" fmla="*/ 372091 h 1449563"/>
              <a:gd name="T2" fmla="*/ 174208 w 1052296"/>
              <a:gd name="T3" fmla="*/ 328553 h 1449563"/>
              <a:gd name="T4" fmla="*/ 145173 w 1052296"/>
              <a:gd name="T5" fmla="*/ 241479 h 1449563"/>
              <a:gd name="T6" fmla="*/ 203242 w 1052296"/>
              <a:gd name="T7" fmla="*/ 212453 h 1449563"/>
              <a:gd name="T8" fmla="*/ 246794 w 1052296"/>
              <a:gd name="T9" fmla="*/ 197941 h 1449563"/>
              <a:gd name="T10" fmla="*/ 333898 w 1052296"/>
              <a:gd name="T11" fmla="*/ 154403 h 1449563"/>
              <a:gd name="T12" fmla="*/ 856519 w 1052296"/>
              <a:gd name="T13" fmla="*/ 212453 h 1449563"/>
              <a:gd name="T14" fmla="*/ 827485 w 1052296"/>
              <a:gd name="T15" fmla="*/ 255991 h 1449563"/>
              <a:gd name="T16" fmla="*/ 885554 w 1052296"/>
              <a:gd name="T17" fmla="*/ 459166 h 1449563"/>
              <a:gd name="T18" fmla="*/ 987175 w 1052296"/>
              <a:gd name="T19" fmla="*/ 473678 h 1449563"/>
              <a:gd name="T20" fmla="*/ 1001692 w 1052296"/>
              <a:gd name="T21" fmla="*/ 749417 h 1449563"/>
              <a:gd name="T22" fmla="*/ 914588 w 1052296"/>
              <a:gd name="T23" fmla="*/ 792955 h 1449563"/>
              <a:gd name="T24" fmla="*/ 871037 w 1052296"/>
              <a:gd name="T25" fmla="*/ 778441 h 1449563"/>
              <a:gd name="T26" fmla="*/ 711347 w 1052296"/>
              <a:gd name="T27" fmla="*/ 821979 h 1449563"/>
              <a:gd name="T28" fmla="*/ 667796 w 1052296"/>
              <a:gd name="T29" fmla="*/ 851005 h 1449563"/>
              <a:gd name="T30" fmla="*/ 624244 w 1052296"/>
              <a:gd name="T31" fmla="*/ 938079 h 1449563"/>
              <a:gd name="T32" fmla="*/ 493588 w 1052296"/>
              <a:gd name="T33" fmla="*/ 952592 h 1449563"/>
              <a:gd name="T34" fmla="*/ 421002 w 1052296"/>
              <a:gd name="T35" fmla="*/ 1025154 h 1449563"/>
              <a:gd name="T36" fmla="*/ 333898 w 1052296"/>
              <a:gd name="T37" fmla="*/ 1112230 h 1449563"/>
              <a:gd name="T38" fmla="*/ 261312 w 1052296"/>
              <a:gd name="T39" fmla="*/ 1213818 h 1449563"/>
              <a:gd name="T40" fmla="*/ 246794 w 1052296"/>
              <a:gd name="T41" fmla="*/ 1271868 h 1449563"/>
              <a:gd name="T42" fmla="*/ 232277 w 1052296"/>
              <a:gd name="T43" fmla="*/ 1358943 h 1449563"/>
              <a:gd name="T44" fmla="*/ 188725 w 1052296"/>
              <a:gd name="T45" fmla="*/ 1402481 h 1449563"/>
              <a:gd name="T46" fmla="*/ 101621 w 1052296"/>
              <a:gd name="T47" fmla="*/ 1446017 h 1449563"/>
              <a:gd name="T48" fmla="*/ 0 w 1052296"/>
              <a:gd name="T49" fmla="*/ 1446017 h 144956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52296"/>
              <a:gd name="T76" fmla="*/ 0 h 1449563"/>
              <a:gd name="T77" fmla="*/ 1052296 w 1052296"/>
              <a:gd name="T78" fmla="*/ 1449563 h 144956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52296" h="1449563">
                <a:moveTo>
                  <a:pt x="203200" y="372136"/>
                </a:moveTo>
                <a:cubicBezTo>
                  <a:pt x="193524" y="357622"/>
                  <a:pt x="181257" y="344533"/>
                  <a:pt x="174172" y="328593"/>
                </a:cubicBezTo>
                <a:cubicBezTo>
                  <a:pt x="161745" y="300632"/>
                  <a:pt x="145143" y="241508"/>
                  <a:pt x="145143" y="241508"/>
                </a:cubicBezTo>
                <a:cubicBezTo>
                  <a:pt x="164495" y="231832"/>
                  <a:pt x="183313" y="221002"/>
                  <a:pt x="203200" y="212479"/>
                </a:cubicBezTo>
                <a:cubicBezTo>
                  <a:pt x="217262" y="206452"/>
                  <a:pt x="233059" y="204807"/>
                  <a:pt x="246743" y="197965"/>
                </a:cubicBezTo>
                <a:cubicBezTo>
                  <a:pt x="359289" y="141692"/>
                  <a:pt x="224383" y="190903"/>
                  <a:pt x="333829" y="154422"/>
                </a:cubicBezTo>
                <a:cubicBezTo>
                  <a:pt x="475393" y="158248"/>
                  <a:pt x="962583" y="0"/>
                  <a:pt x="856343" y="212479"/>
                </a:cubicBezTo>
                <a:cubicBezTo>
                  <a:pt x="848542" y="228081"/>
                  <a:pt x="836991" y="241508"/>
                  <a:pt x="827315" y="256022"/>
                </a:cubicBezTo>
                <a:cubicBezTo>
                  <a:pt x="833647" y="332006"/>
                  <a:pt x="796239" y="432482"/>
                  <a:pt x="885372" y="459222"/>
                </a:cubicBezTo>
                <a:cubicBezTo>
                  <a:pt x="918140" y="469052"/>
                  <a:pt x="953105" y="468898"/>
                  <a:pt x="986972" y="473736"/>
                </a:cubicBezTo>
                <a:cubicBezTo>
                  <a:pt x="1052296" y="571725"/>
                  <a:pt x="1046993" y="544727"/>
                  <a:pt x="1001486" y="749508"/>
                </a:cubicBezTo>
                <a:cubicBezTo>
                  <a:pt x="996985" y="769765"/>
                  <a:pt x="929084" y="788156"/>
                  <a:pt x="914400" y="793051"/>
                </a:cubicBezTo>
                <a:cubicBezTo>
                  <a:pt x="899886" y="788213"/>
                  <a:pt x="886094" y="777151"/>
                  <a:pt x="870858" y="778536"/>
                </a:cubicBezTo>
                <a:cubicBezTo>
                  <a:pt x="825846" y="782628"/>
                  <a:pt x="759634" y="805935"/>
                  <a:pt x="711200" y="822079"/>
                </a:cubicBezTo>
                <a:cubicBezTo>
                  <a:pt x="696686" y="831755"/>
                  <a:pt x="678555" y="837487"/>
                  <a:pt x="667658" y="851108"/>
                </a:cubicBezTo>
                <a:cubicBezTo>
                  <a:pt x="650265" y="872850"/>
                  <a:pt x="658622" y="925645"/>
                  <a:pt x="624115" y="938193"/>
                </a:cubicBezTo>
                <a:cubicBezTo>
                  <a:pt x="582942" y="953165"/>
                  <a:pt x="537029" y="947870"/>
                  <a:pt x="493486" y="952708"/>
                </a:cubicBezTo>
                <a:cubicBezTo>
                  <a:pt x="403761" y="1012523"/>
                  <a:pt x="491287" y="946110"/>
                  <a:pt x="420915" y="1025279"/>
                </a:cubicBezTo>
                <a:cubicBezTo>
                  <a:pt x="393641" y="1055962"/>
                  <a:pt x="358461" y="1079523"/>
                  <a:pt x="333829" y="1112365"/>
                </a:cubicBezTo>
                <a:cubicBezTo>
                  <a:pt x="279820" y="1184377"/>
                  <a:pt x="303704" y="1150294"/>
                  <a:pt x="261258" y="1213965"/>
                </a:cubicBezTo>
                <a:cubicBezTo>
                  <a:pt x="256420" y="1233317"/>
                  <a:pt x="250655" y="1252461"/>
                  <a:pt x="246743" y="1272022"/>
                </a:cubicBezTo>
                <a:cubicBezTo>
                  <a:pt x="240971" y="1300880"/>
                  <a:pt x="244181" y="1332215"/>
                  <a:pt x="232229" y="1359108"/>
                </a:cubicBezTo>
                <a:cubicBezTo>
                  <a:pt x="223892" y="1377865"/>
                  <a:pt x="204455" y="1389510"/>
                  <a:pt x="188686" y="1402651"/>
                </a:cubicBezTo>
                <a:cubicBezTo>
                  <a:pt x="167003" y="1420720"/>
                  <a:pt x="131354" y="1443218"/>
                  <a:pt x="101600" y="1446193"/>
                </a:cubicBezTo>
                <a:cubicBezTo>
                  <a:pt x="67901" y="1449563"/>
                  <a:pt x="33867" y="1446193"/>
                  <a:pt x="0" y="1446193"/>
                </a:cubicBezTo>
              </a:path>
            </a:pathLst>
          </a:custGeom>
          <a:noFill/>
          <a:ln w="25400" cap="sq" algn="ctr">
            <a:solidFill>
              <a:srgbClr val="48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3"/>
          <p:cNvSpPr>
            <a:spLocks noChangeArrowheads="1"/>
          </p:cNvSpPr>
          <p:nvPr/>
        </p:nvSpPr>
        <p:spPr bwMode="auto">
          <a:xfrm>
            <a:off x="2641600" y="4592638"/>
            <a:ext cx="1379538" cy="865187"/>
          </a:xfrm>
          <a:custGeom>
            <a:avLst/>
            <a:gdLst>
              <a:gd name="T0" fmla="*/ 145215 w 1378857"/>
              <a:gd name="T1" fmla="*/ 865187 h 863973"/>
              <a:gd name="T2" fmla="*/ 101650 w 1378857"/>
              <a:gd name="T3" fmla="*/ 836118 h 863973"/>
              <a:gd name="T4" fmla="*/ 43565 w 1378857"/>
              <a:gd name="T5" fmla="*/ 676237 h 863973"/>
              <a:gd name="T6" fmla="*/ 0 w 1378857"/>
              <a:gd name="T7" fmla="*/ 574494 h 863973"/>
              <a:gd name="T8" fmla="*/ 14521 w 1378857"/>
              <a:gd name="T9" fmla="*/ 472751 h 863973"/>
              <a:gd name="T10" fmla="*/ 72607 w 1378857"/>
              <a:gd name="T11" fmla="*/ 385543 h 863973"/>
              <a:gd name="T12" fmla="*/ 130693 w 1378857"/>
              <a:gd name="T13" fmla="*/ 312870 h 863973"/>
              <a:gd name="T14" fmla="*/ 290429 w 1378857"/>
              <a:gd name="T15" fmla="*/ 298335 h 863973"/>
              <a:gd name="T16" fmla="*/ 755116 w 1378857"/>
              <a:gd name="T17" fmla="*/ 298335 h 863973"/>
              <a:gd name="T18" fmla="*/ 784158 w 1378857"/>
              <a:gd name="T19" fmla="*/ 385543 h 863973"/>
              <a:gd name="T20" fmla="*/ 856766 w 1378857"/>
              <a:gd name="T21" fmla="*/ 443682 h 863973"/>
              <a:gd name="T22" fmla="*/ 1118152 w 1378857"/>
              <a:gd name="T23" fmla="*/ 429147 h 863973"/>
              <a:gd name="T24" fmla="*/ 1132673 w 1378857"/>
              <a:gd name="T25" fmla="*/ 385543 h 863973"/>
              <a:gd name="T26" fmla="*/ 1161717 w 1378857"/>
              <a:gd name="T27" fmla="*/ 341939 h 863973"/>
              <a:gd name="T28" fmla="*/ 1292409 w 1378857"/>
              <a:gd name="T29" fmla="*/ 327404 h 863973"/>
              <a:gd name="T30" fmla="*/ 1335974 w 1378857"/>
              <a:gd name="T31" fmla="*/ 283800 h 863973"/>
              <a:gd name="T32" fmla="*/ 1350496 w 1378857"/>
              <a:gd name="T33" fmla="*/ 240196 h 863973"/>
              <a:gd name="T34" fmla="*/ 1379538 w 1378857"/>
              <a:gd name="T35" fmla="*/ 7642 h 8639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78857"/>
              <a:gd name="T55" fmla="*/ 0 h 863973"/>
              <a:gd name="T56" fmla="*/ 1378857 w 1378857"/>
              <a:gd name="T57" fmla="*/ 863973 h 8639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78857" h="863973">
                <a:moveTo>
                  <a:pt x="145143" y="863973"/>
                </a:moveTo>
                <a:cubicBezTo>
                  <a:pt x="130629" y="854297"/>
                  <a:pt x="107561" y="851339"/>
                  <a:pt x="101600" y="834945"/>
                </a:cubicBezTo>
                <a:cubicBezTo>
                  <a:pt x="35838" y="654098"/>
                  <a:pt x="143177" y="741709"/>
                  <a:pt x="43543" y="675288"/>
                </a:cubicBezTo>
                <a:cubicBezTo>
                  <a:pt x="37874" y="663950"/>
                  <a:pt x="0" y="595046"/>
                  <a:pt x="0" y="573688"/>
                </a:cubicBezTo>
                <a:cubicBezTo>
                  <a:pt x="0" y="539478"/>
                  <a:pt x="2233" y="504018"/>
                  <a:pt x="14514" y="472088"/>
                </a:cubicBezTo>
                <a:cubicBezTo>
                  <a:pt x="27038" y="439525"/>
                  <a:pt x="61538" y="418100"/>
                  <a:pt x="72571" y="385002"/>
                </a:cubicBezTo>
                <a:cubicBezTo>
                  <a:pt x="84587" y="348954"/>
                  <a:pt x="83494" y="322531"/>
                  <a:pt x="130629" y="312431"/>
                </a:cubicBezTo>
                <a:cubicBezTo>
                  <a:pt x="182881" y="301234"/>
                  <a:pt x="237067" y="302754"/>
                  <a:pt x="290286" y="297916"/>
                </a:cubicBezTo>
                <a:cubicBezTo>
                  <a:pt x="450747" y="244430"/>
                  <a:pt x="467800" y="233122"/>
                  <a:pt x="754743" y="297916"/>
                </a:cubicBezTo>
                <a:cubicBezTo>
                  <a:pt x="784590" y="304656"/>
                  <a:pt x="766798" y="359542"/>
                  <a:pt x="783771" y="385002"/>
                </a:cubicBezTo>
                <a:cubicBezTo>
                  <a:pt x="821287" y="441275"/>
                  <a:pt x="796251" y="423029"/>
                  <a:pt x="856343" y="443059"/>
                </a:cubicBezTo>
                <a:cubicBezTo>
                  <a:pt x="943429" y="438221"/>
                  <a:pt x="1032251" y="446513"/>
                  <a:pt x="1117600" y="428545"/>
                </a:cubicBezTo>
                <a:cubicBezTo>
                  <a:pt x="1132571" y="425393"/>
                  <a:pt x="1125272" y="398686"/>
                  <a:pt x="1132114" y="385002"/>
                </a:cubicBezTo>
                <a:cubicBezTo>
                  <a:pt x="1139915" y="369400"/>
                  <a:pt x="1144749" y="347420"/>
                  <a:pt x="1161143" y="341459"/>
                </a:cubicBezTo>
                <a:cubicBezTo>
                  <a:pt x="1202316" y="326487"/>
                  <a:pt x="1248228" y="331783"/>
                  <a:pt x="1291771" y="326945"/>
                </a:cubicBezTo>
                <a:cubicBezTo>
                  <a:pt x="1306285" y="312431"/>
                  <a:pt x="1323928" y="300481"/>
                  <a:pt x="1335314" y="283402"/>
                </a:cubicBezTo>
                <a:cubicBezTo>
                  <a:pt x="1343801" y="270672"/>
                  <a:pt x="1348041" y="255054"/>
                  <a:pt x="1349829" y="239859"/>
                </a:cubicBezTo>
                <a:cubicBezTo>
                  <a:pt x="1378048" y="0"/>
                  <a:pt x="1331914" y="101517"/>
                  <a:pt x="1378857" y="7631"/>
                </a:cubicBezTo>
              </a:path>
            </a:pathLst>
          </a:custGeom>
          <a:noFill/>
          <a:ln w="25400" cap="sq" algn="ctr">
            <a:solidFill>
              <a:srgbClr val="33CC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4"/>
          <p:cNvSpPr/>
          <p:nvPr/>
        </p:nvSpPr>
        <p:spPr bwMode="auto">
          <a:xfrm>
            <a:off x="2540000" y="4548188"/>
            <a:ext cx="1481138" cy="850900"/>
          </a:xfrm>
          <a:custGeom>
            <a:avLst/>
            <a:gdLst>
              <a:gd name="connsiteX0" fmla="*/ 1480457 w 1480457"/>
              <a:gd name="connsiteY0" fmla="*/ 38704 h 851504"/>
              <a:gd name="connsiteX1" fmla="*/ 1349829 w 1480457"/>
              <a:gd name="connsiteY1" fmla="*/ 24190 h 851504"/>
              <a:gd name="connsiteX2" fmla="*/ 1306286 w 1480457"/>
              <a:gd name="connsiteY2" fmla="*/ 53219 h 851504"/>
              <a:gd name="connsiteX3" fmla="*/ 1277257 w 1480457"/>
              <a:gd name="connsiteY3" fmla="*/ 96761 h 851504"/>
              <a:gd name="connsiteX4" fmla="*/ 1190171 w 1480457"/>
              <a:gd name="connsiteY4" fmla="*/ 125790 h 851504"/>
              <a:gd name="connsiteX5" fmla="*/ 1146629 w 1480457"/>
              <a:gd name="connsiteY5" fmla="*/ 154819 h 851504"/>
              <a:gd name="connsiteX6" fmla="*/ 943429 w 1480457"/>
              <a:gd name="connsiteY6" fmla="*/ 125790 h 851504"/>
              <a:gd name="connsiteX7" fmla="*/ 914400 w 1480457"/>
              <a:gd name="connsiteY7" fmla="*/ 82247 h 851504"/>
              <a:gd name="connsiteX8" fmla="*/ 870857 w 1480457"/>
              <a:gd name="connsiteY8" fmla="*/ 53219 h 851504"/>
              <a:gd name="connsiteX9" fmla="*/ 333829 w 1480457"/>
              <a:gd name="connsiteY9" fmla="*/ 67733 h 851504"/>
              <a:gd name="connsiteX10" fmla="*/ 304800 w 1480457"/>
              <a:gd name="connsiteY10" fmla="*/ 154819 h 851504"/>
              <a:gd name="connsiteX11" fmla="*/ 362857 w 1480457"/>
              <a:gd name="connsiteY11" fmla="*/ 241904 h 851504"/>
              <a:gd name="connsiteX12" fmla="*/ 348343 w 1480457"/>
              <a:gd name="connsiteY12" fmla="*/ 575733 h 851504"/>
              <a:gd name="connsiteX13" fmla="*/ 261257 w 1480457"/>
              <a:gd name="connsiteY13" fmla="*/ 604761 h 851504"/>
              <a:gd name="connsiteX14" fmla="*/ 217714 w 1480457"/>
              <a:gd name="connsiteY14" fmla="*/ 619276 h 851504"/>
              <a:gd name="connsiteX15" fmla="*/ 145143 w 1480457"/>
              <a:gd name="connsiteY15" fmla="*/ 706361 h 851504"/>
              <a:gd name="connsiteX16" fmla="*/ 101600 w 1480457"/>
              <a:gd name="connsiteY16" fmla="*/ 720876 h 851504"/>
              <a:gd name="connsiteX17" fmla="*/ 58057 w 1480457"/>
              <a:gd name="connsiteY17" fmla="*/ 749904 h 851504"/>
              <a:gd name="connsiteX18" fmla="*/ 43543 w 1480457"/>
              <a:gd name="connsiteY18" fmla="*/ 793447 h 851504"/>
              <a:gd name="connsiteX19" fmla="*/ 0 w 1480457"/>
              <a:gd name="connsiteY19" fmla="*/ 851504 h 85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80457" h="851504">
                <a:moveTo>
                  <a:pt x="1480457" y="38704"/>
                </a:moveTo>
                <a:cubicBezTo>
                  <a:pt x="1378857" y="4838"/>
                  <a:pt x="1422400" y="0"/>
                  <a:pt x="1349829" y="24190"/>
                </a:cubicBezTo>
                <a:cubicBezTo>
                  <a:pt x="1335315" y="33866"/>
                  <a:pt x="1318621" y="40884"/>
                  <a:pt x="1306286" y="53219"/>
                </a:cubicBezTo>
                <a:cubicBezTo>
                  <a:pt x="1293951" y="65554"/>
                  <a:pt x="1292049" y="87516"/>
                  <a:pt x="1277257" y="96761"/>
                </a:cubicBezTo>
                <a:cubicBezTo>
                  <a:pt x="1251309" y="112978"/>
                  <a:pt x="1190171" y="125790"/>
                  <a:pt x="1190171" y="125790"/>
                </a:cubicBezTo>
                <a:cubicBezTo>
                  <a:pt x="1175657" y="135466"/>
                  <a:pt x="1164029" y="153576"/>
                  <a:pt x="1146629" y="154819"/>
                </a:cubicBezTo>
                <a:cubicBezTo>
                  <a:pt x="1041881" y="162301"/>
                  <a:pt x="1017585" y="150509"/>
                  <a:pt x="943429" y="125790"/>
                </a:cubicBezTo>
                <a:cubicBezTo>
                  <a:pt x="933753" y="111276"/>
                  <a:pt x="926735" y="94582"/>
                  <a:pt x="914400" y="82247"/>
                </a:cubicBezTo>
                <a:cubicBezTo>
                  <a:pt x="902065" y="69912"/>
                  <a:pt x="888295" y="53655"/>
                  <a:pt x="870857" y="53219"/>
                </a:cubicBezTo>
                <a:lnTo>
                  <a:pt x="333829" y="67733"/>
                </a:lnTo>
                <a:cubicBezTo>
                  <a:pt x="324153" y="96762"/>
                  <a:pt x="287827" y="129359"/>
                  <a:pt x="304800" y="154819"/>
                </a:cubicBezTo>
                <a:lnTo>
                  <a:pt x="362857" y="241904"/>
                </a:lnTo>
                <a:cubicBezTo>
                  <a:pt x="358019" y="353180"/>
                  <a:pt x="378375" y="468477"/>
                  <a:pt x="348343" y="575733"/>
                </a:cubicBezTo>
                <a:cubicBezTo>
                  <a:pt x="340093" y="605199"/>
                  <a:pt x="290286" y="595085"/>
                  <a:pt x="261257" y="604761"/>
                </a:cubicBezTo>
                <a:lnTo>
                  <a:pt x="217714" y="619276"/>
                </a:lnTo>
                <a:cubicBezTo>
                  <a:pt x="196293" y="651408"/>
                  <a:pt x="178672" y="684008"/>
                  <a:pt x="145143" y="706361"/>
                </a:cubicBezTo>
                <a:cubicBezTo>
                  <a:pt x="132413" y="714848"/>
                  <a:pt x="115284" y="714034"/>
                  <a:pt x="101600" y="720876"/>
                </a:cubicBezTo>
                <a:cubicBezTo>
                  <a:pt x="85998" y="728677"/>
                  <a:pt x="72571" y="740228"/>
                  <a:pt x="58057" y="749904"/>
                </a:cubicBezTo>
                <a:cubicBezTo>
                  <a:pt x="53219" y="764418"/>
                  <a:pt x="50385" y="779763"/>
                  <a:pt x="43543" y="793447"/>
                </a:cubicBezTo>
                <a:cubicBezTo>
                  <a:pt x="27131" y="826270"/>
                  <a:pt x="20411" y="831093"/>
                  <a:pt x="0" y="851504"/>
                </a:cubicBezTo>
              </a:path>
            </a:pathLst>
          </a:custGeom>
          <a:noFill/>
          <a:ln w="25400" cap="sq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81900" y="64008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Use GPS to record position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467100" y="4495800"/>
            <a:ext cx="76200" cy="76200"/>
          </a:xfrm>
          <a:prstGeom prst="ellipse">
            <a:avLst/>
          </a:prstGeom>
          <a:solidFill>
            <a:srgbClr val="FFFF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autoUpdateAnimBg="0"/>
      <p:bldP spid="12" grpId="0" animBg="1"/>
      <p:bldP spid="13" grpId="0" animBg="1"/>
      <p:bldP spid="14" grpId="0" animBg="1"/>
      <p:bldP spid="15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743950" cy="762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Habitat Use</a:t>
            </a:r>
          </a:p>
        </p:txBody>
      </p:sp>
      <p:sp>
        <p:nvSpPr>
          <p:cNvPr id="295939" name="Text Box 2051"/>
          <p:cNvSpPr txBox="1">
            <a:spLocks noChangeArrowheads="1"/>
          </p:cNvSpPr>
          <p:nvPr/>
        </p:nvSpPr>
        <p:spPr bwMode="auto">
          <a:xfrm>
            <a:off x="304800" y="1295400"/>
            <a:ext cx="9753600" cy="1066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6148" name="Text Box 2054"/>
          <p:cNvSpPr txBox="1">
            <a:spLocks noChangeArrowheads="1"/>
          </p:cNvSpPr>
          <p:nvPr/>
        </p:nvSpPr>
        <p:spPr bwMode="auto">
          <a:xfrm>
            <a:off x="533400" y="914400"/>
            <a:ext cx="9563100" cy="2323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C000"/>
                </a:solidFill>
                <a:latin typeface="Arial" charset="0"/>
              </a:rPr>
              <a:t>Home Range </a:t>
            </a:r>
            <a:r>
              <a:rPr lang="en-US" sz="2800" dirty="0">
                <a:latin typeface="Arial" charset="0"/>
              </a:rPr>
              <a:t>- area animal/group travels in its lifetime.</a:t>
            </a:r>
          </a:p>
          <a:p>
            <a:pPr>
              <a:spcBef>
                <a:spcPct val="50000"/>
              </a:spcBef>
            </a:pPr>
            <a:endParaRPr lang="en-US" sz="26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6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600" dirty="0">
              <a:latin typeface="Arial" charset="0"/>
            </a:endParaRPr>
          </a:p>
        </p:txBody>
      </p:sp>
      <p:pic>
        <p:nvPicPr>
          <p:cNvPr id="6149" name="Picture 2052"/>
          <p:cNvPicPr>
            <a:picLocks noChangeAspect="1" noChangeArrowheads="1"/>
          </p:cNvPicPr>
          <p:nvPr/>
        </p:nvPicPr>
        <p:blipFill>
          <a:blip r:embed="rId2" cstate="print"/>
          <a:srcRect l="40416" t="5795" r="24583" b="57895"/>
          <a:stretch>
            <a:fillRect/>
          </a:stretch>
        </p:blipFill>
        <p:spPr bwMode="auto">
          <a:xfrm>
            <a:off x="1530350" y="1828800"/>
            <a:ext cx="7423150" cy="4876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2" name="Freeform 11"/>
          <p:cNvSpPr>
            <a:spLocks noChangeArrowheads="1"/>
          </p:cNvSpPr>
          <p:nvPr/>
        </p:nvSpPr>
        <p:spPr bwMode="auto">
          <a:xfrm>
            <a:off x="2974975" y="4391025"/>
            <a:ext cx="501650" cy="942975"/>
          </a:xfrm>
          <a:custGeom>
            <a:avLst/>
            <a:gdLst>
              <a:gd name="T0" fmla="*/ 493318 w 502935"/>
              <a:gd name="T1" fmla="*/ 167088 h 943513"/>
              <a:gd name="T2" fmla="*/ 420933 w 502935"/>
              <a:gd name="T3" fmla="*/ 210606 h 943513"/>
              <a:gd name="T4" fmla="*/ 174820 w 502935"/>
              <a:gd name="T5" fmla="*/ 442701 h 943513"/>
              <a:gd name="T6" fmla="*/ 145865 w 502935"/>
              <a:gd name="T7" fmla="*/ 529738 h 943513"/>
              <a:gd name="T8" fmla="*/ 73480 w 502935"/>
              <a:gd name="T9" fmla="*/ 631280 h 943513"/>
              <a:gd name="T10" fmla="*/ 15571 w 502935"/>
              <a:gd name="T11" fmla="*/ 732822 h 943513"/>
              <a:gd name="T12" fmla="*/ 30048 w 502935"/>
              <a:gd name="T13" fmla="*/ 805352 h 943513"/>
              <a:gd name="T14" fmla="*/ 73480 w 502935"/>
              <a:gd name="T15" fmla="*/ 819858 h 943513"/>
              <a:gd name="T16" fmla="*/ 247206 w 502935"/>
              <a:gd name="T17" fmla="*/ 834364 h 943513"/>
              <a:gd name="T18" fmla="*/ 261684 w 502935"/>
              <a:gd name="T19" fmla="*/ 921400 h 943513"/>
              <a:gd name="T20" fmla="*/ 449887 w 502935"/>
              <a:gd name="T21" fmla="*/ 892388 h 943513"/>
              <a:gd name="T22" fmla="*/ 449887 w 502935"/>
              <a:gd name="T23" fmla="*/ 660291 h 943513"/>
              <a:gd name="T24" fmla="*/ 406456 w 502935"/>
              <a:gd name="T25" fmla="*/ 631280 h 943513"/>
              <a:gd name="T26" fmla="*/ 377501 w 502935"/>
              <a:gd name="T27" fmla="*/ 587762 h 943513"/>
              <a:gd name="T28" fmla="*/ 232729 w 502935"/>
              <a:gd name="T29" fmla="*/ 529738 h 943513"/>
              <a:gd name="T30" fmla="*/ 232729 w 502935"/>
              <a:gd name="T31" fmla="*/ 384678 h 943513"/>
              <a:gd name="T32" fmla="*/ 290638 w 502935"/>
              <a:gd name="T33" fmla="*/ 181593 h 943513"/>
              <a:gd name="T34" fmla="*/ 334069 w 502935"/>
              <a:gd name="T35" fmla="*/ 167088 h 943513"/>
              <a:gd name="T36" fmla="*/ 363024 w 502935"/>
              <a:gd name="T37" fmla="*/ 123569 h 943513"/>
              <a:gd name="T38" fmla="*/ 261684 w 502935"/>
              <a:gd name="T39" fmla="*/ 36533 h 943513"/>
              <a:gd name="T40" fmla="*/ 218252 w 502935"/>
              <a:gd name="T41" fmla="*/ 7522 h 943513"/>
              <a:gd name="T42" fmla="*/ 59003 w 502935"/>
              <a:gd name="T43" fmla="*/ 7522 h 9435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02935"/>
              <a:gd name="T67" fmla="*/ 0 h 943513"/>
              <a:gd name="T68" fmla="*/ 502935 w 502935"/>
              <a:gd name="T69" fmla="*/ 943513 h 9435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02935" h="943513">
                <a:moveTo>
                  <a:pt x="494582" y="167183"/>
                </a:moveTo>
                <a:cubicBezTo>
                  <a:pt x="470392" y="181697"/>
                  <a:pt x="443035" y="191915"/>
                  <a:pt x="422011" y="210726"/>
                </a:cubicBezTo>
                <a:cubicBezTo>
                  <a:pt x="107008" y="492571"/>
                  <a:pt x="316627" y="348717"/>
                  <a:pt x="175268" y="442954"/>
                </a:cubicBezTo>
                <a:cubicBezTo>
                  <a:pt x="165592" y="471983"/>
                  <a:pt x="164598" y="505561"/>
                  <a:pt x="146239" y="530040"/>
                </a:cubicBezTo>
                <a:cubicBezTo>
                  <a:pt x="127551" y="554957"/>
                  <a:pt x="90645" y="601931"/>
                  <a:pt x="73668" y="631640"/>
                </a:cubicBezTo>
                <a:cubicBezTo>
                  <a:pt x="0" y="760557"/>
                  <a:pt x="86340" y="627144"/>
                  <a:pt x="15611" y="733240"/>
                </a:cubicBezTo>
                <a:cubicBezTo>
                  <a:pt x="20449" y="757430"/>
                  <a:pt x="16441" y="785285"/>
                  <a:pt x="30125" y="805811"/>
                </a:cubicBezTo>
                <a:cubicBezTo>
                  <a:pt x="38612" y="818541"/>
                  <a:pt x="58503" y="818304"/>
                  <a:pt x="73668" y="820326"/>
                </a:cubicBezTo>
                <a:cubicBezTo>
                  <a:pt x="131415" y="828026"/>
                  <a:pt x="189782" y="830002"/>
                  <a:pt x="247839" y="834840"/>
                </a:cubicBezTo>
                <a:cubicBezTo>
                  <a:pt x="252677" y="863869"/>
                  <a:pt x="235563" y="909748"/>
                  <a:pt x="262354" y="921926"/>
                </a:cubicBezTo>
                <a:cubicBezTo>
                  <a:pt x="309846" y="943513"/>
                  <a:pt x="396886" y="910948"/>
                  <a:pt x="451039" y="892897"/>
                </a:cubicBezTo>
                <a:cubicBezTo>
                  <a:pt x="485211" y="790383"/>
                  <a:pt x="502935" y="785219"/>
                  <a:pt x="451039" y="660668"/>
                </a:cubicBezTo>
                <a:cubicBezTo>
                  <a:pt x="444330" y="644566"/>
                  <a:pt x="422011" y="641316"/>
                  <a:pt x="407497" y="631640"/>
                </a:cubicBezTo>
                <a:cubicBezTo>
                  <a:pt x="397821" y="617126"/>
                  <a:pt x="391713" y="599450"/>
                  <a:pt x="378468" y="588097"/>
                </a:cubicBezTo>
                <a:cubicBezTo>
                  <a:pt x="321417" y="539196"/>
                  <a:pt x="301489" y="543672"/>
                  <a:pt x="233325" y="530040"/>
                </a:cubicBezTo>
                <a:cubicBezTo>
                  <a:pt x="208956" y="408191"/>
                  <a:pt x="218990" y="506745"/>
                  <a:pt x="233325" y="384897"/>
                </a:cubicBezTo>
                <a:cubicBezTo>
                  <a:pt x="249869" y="244272"/>
                  <a:pt x="199191" y="227792"/>
                  <a:pt x="291382" y="181697"/>
                </a:cubicBezTo>
                <a:cubicBezTo>
                  <a:pt x="305066" y="174855"/>
                  <a:pt x="320411" y="172021"/>
                  <a:pt x="334925" y="167183"/>
                </a:cubicBezTo>
                <a:cubicBezTo>
                  <a:pt x="344601" y="152669"/>
                  <a:pt x="361487" y="140909"/>
                  <a:pt x="363954" y="123640"/>
                </a:cubicBezTo>
                <a:cubicBezTo>
                  <a:pt x="376495" y="35848"/>
                  <a:pt x="315477" y="71968"/>
                  <a:pt x="262354" y="36554"/>
                </a:cubicBezTo>
                <a:cubicBezTo>
                  <a:pt x="247840" y="26878"/>
                  <a:pt x="236080" y="9993"/>
                  <a:pt x="218811" y="7526"/>
                </a:cubicBezTo>
                <a:cubicBezTo>
                  <a:pt x="166127" y="0"/>
                  <a:pt x="112373" y="7526"/>
                  <a:pt x="59154" y="7526"/>
                </a:cubicBezTo>
              </a:path>
            </a:pathLst>
          </a:custGeom>
          <a:noFill/>
          <a:ln w="25400" cap="sq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2"/>
          <p:cNvSpPr>
            <a:spLocks noChangeArrowheads="1"/>
          </p:cNvSpPr>
          <p:nvPr/>
        </p:nvSpPr>
        <p:spPr bwMode="auto">
          <a:xfrm>
            <a:off x="2816225" y="4011613"/>
            <a:ext cx="1052513" cy="1449387"/>
          </a:xfrm>
          <a:custGeom>
            <a:avLst/>
            <a:gdLst>
              <a:gd name="T0" fmla="*/ 203242 w 1052296"/>
              <a:gd name="T1" fmla="*/ 372091 h 1449563"/>
              <a:gd name="T2" fmla="*/ 174208 w 1052296"/>
              <a:gd name="T3" fmla="*/ 328553 h 1449563"/>
              <a:gd name="T4" fmla="*/ 145173 w 1052296"/>
              <a:gd name="T5" fmla="*/ 241479 h 1449563"/>
              <a:gd name="T6" fmla="*/ 203242 w 1052296"/>
              <a:gd name="T7" fmla="*/ 212453 h 1449563"/>
              <a:gd name="T8" fmla="*/ 246794 w 1052296"/>
              <a:gd name="T9" fmla="*/ 197941 h 1449563"/>
              <a:gd name="T10" fmla="*/ 333898 w 1052296"/>
              <a:gd name="T11" fmla="*/ 154403 h 1449563"/>
              <a:gd name="T12" fmla="*/ 856519 w 1052296"/>
              <a:gd name="T13" fmla="*/ 212453 h 1449563"/>
              <a:gd name="T14" fmla="*/ 827485 w 1052296"/>
              <a:gd name="T15" fmla="*/ 255991 h 1449563"/>
              <a:gd name="T16" fmla="*/ 885554 w 1052296"/>
              <a:gd name="T17" fmla="*/ 459166 h 1449563"/>
              <a:gd name="T18" fmla="*/ 987175 w 1052296"/>
              <a:gd name="T19" fmla="*/ 473678 h 1449563"/>
              <a:gd name="T20" fmla="*/ 1001692 w 1052296"/>
              <a:gd name="T21" fmla="*/ 749417 h 1449563"/>
              <a:gd name="T22" fmla="*/ 914588 w 1052296"/>
              <a:gd name="T23" fmla="*/ 792955 h 1449563"/>
              <a:gd name="T24" fmla="*/ 871037 w 1052296"/>
              <a:gd name="T25" fmla="*/ 778441 h 1449563"/>
              <a:gd name="T26" fmla="*/ 711347 w 1052296"/>
              <a:gd name="T27" fmla="*/ 821979 h 1449563"/>
              <a:gd name="T28" fmla="*/ 667796 w 1052296"/>
              <a:gd name="T29" fmla="*/ 851005 h 1449563"/>
              <a:gd name="T30" fmla="*/ 624244 w 1052296"/>
              <a:gd name="T31" fmla="*/ 938079 h 1449563"/>
              <a:gd name="T32" fmla="*/ 493588 w 1052296"/>
              <a:gd name="T33" fmla="*/ 952592 h 1449563"/>
              <a:gd name="T34" fmla="*/ 421002 w 1052296"/>
              <a:gd name="T35" fmla="*/ 1025154 h 1449563"/>
              <a:gd name="T36" fmla="*/ 333898 w 1052296"/>
              <a:gd name="T37" fmla="*/ 1112230 h 1449563"/>
              <a:gd name="T38" fmla="*/ 261312 w 1052296"/>
              <a:gd name="T39" fmla="*/ 1213818 h 1449563"/>
              <a:gd name="T40" fmla="*/ 246794 w 1052296"/>
              <a:gd name="T41" fmla="*/ 1271868 h 1449563"/>
              <a:gd name="T42" fmla="*/ 232277 w 1052296"/>
              <a:gd name="T43" fmla="*/ 1358943 h 1449563"/>
              <a:gd name="T44" fmla="*/ 188725 w 1052296"/>
              <a:gd name="T45" fmla="*/ 1402481 h 1449563"/>
              <a:gd name="T46" fmla="*/ 101621 w 1052296"/>
              <a:gd name="T47" fmla="*/ 1446017 h 1449563"/>
              <a:gd name="T48" fmla="*/ 0 w 1052296"/>
              <a:gd name="T49" fmla="*/ 1446017 h 144956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52296"/>
              <a:gd name="T76" fmla="*/ 0 h 1449563"/>
              <a:gd name="T77" fmla="*/ 1052296 w 1052296"/>
              <a:gd name="T78" fmla="*/ 1449563 h 144956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52296" h="1449563">
                <a:moveTo>
                  <a:pt x="203200" y="372136"/>
                </a:moveTo>
                <a:cubicBezTo>
                  <a:pt x="193524" y="357622"/>
                  <a:pt x="181257" y="344533"/>
                  <a:pt x="174172" y="328593"/>
                </a:cubicBezTo>
                <a:cubicBezTo>
                  <a:pt x="161745" y="300632"/>
                  <a:pt x="145143" y="241508"/>
                  <a:pt x="145143" y="241508"/>
                </a:cubicBezTo>
                <a:cubicBezTo>
                  <a:pt x="164495" y="231832"/>
                  <a:pt x="183313" y="221002"/>
                  <a:pt x="203200" y="212479"/>
                </a:cubicBezTo>
                <a:cubicBezTo>
                  <a:pt x="217262" y="206452"/>
                  <a:pt x="233059" y="204807"/>
                  <a:pt x="246743" y="197965"/>
                </a:cubicBezTo>
                <a:cubicBezTo>
                  <a:pt x="359289" y="141692"/>
                  <a:pt x="224383" y="190903"/>
                  <a:pt x="333829" y="154422"/>
                </a:cubicBezTo>
                <a:cubicBezTo>
                  <a:pt x="475393" y="158248"/>
                  <a:pt x="962583" y="0"/>
                  <a:pt x="856343" y="212479"/>
                </a:cubicBezTo>
                <a:cubicBezTo>
                  <a:pt x="848542" y="228081"/>
                  <a:pt x="836991" y="241508"/>
                  <a:pt x="827315" y="256022"/>
                </a:cubicBezTo>
                <a:cubicBezTo>
                  <a:pt x="833647" y="332006"/>
                  <a:pt x="796239" y="432482"/>
                  <a:pt x="885372" y="459222"/>
                </a:cubicBezTo>
                <a:cubicBezTo>
                  <a:pt x="918140" y="469052"/>
                  <a:pt x="953105" y="468898"/>
                  <a:pt x="986972" y="473736"/>
                </a:cubicBezTo>
                <a:cubicBezTo>
                  <a:pt x="1052296" y="571725"/>
                  <a:pt x="1046993" y="544727"/>
                  <a:pt x="1001486" y="749508"/>
                </a:cubicBezTo>
                <a:cubicBezTo>
                  <a:pt x="996985" y="769765"/>
                  <a:pt x="929084" y="788156"/>
                  <a:pt x="914400" y="793051"/>
                </a:cubicBezTo>
                <a:cubicBezTo>
                  <a:pt x="899886" y="788213"/>
                  <a:pt x="886094" y="777151"/>
                  <a:pt x="870858" y="778536"/>
                </a:cubicBezTo>
                <a:cubicBezTo>
                  <a:pt x="825846" y="782628"/>
                  <a:pt x="759634" y="805935"/>
                  <a:pt x="711200" y="822079"/>
                </a:cubicBezTo>
                <a:cubicBezTo>
                  <a:pt x="696686" y="831755"/>
                  <a:pt x="678555" y="837487"/>
                  <a:pt x="667658" y="851108"/>
                </a:cubicBezTo>
                <a:cubicBezTo>
                  <a:pt x="650265" y="872850"/>
                  <a:pt x="658622" y="925645"/>
                  <a:pt x="624115" y="938193"/>
                </a:cubicBezTo>
                <a:cubicBezTo>
                  <a:pt x="582942" y="953165"/>
                  <a:pt x="537029" y="947870"/>
                  <a:pt x="493486" y="952708"/>
                </a:cubicBezTo>
                <a:cubicBezTo>
                  <a:pt x="403761" y="1012523"/>
                  <a:pt x="491287" y="946110"/>
                  <a:pt x="420915" y="1025279"/>
                </a:cubicBezTo>
                <a:cubicBezTo>
                  <a:pt x="393641" y="1055962"/>
                  <a:pt x="358461" y="1079523"/>
                  <a:pt x="333829" y="1112365"/>
                </a:cubicBezTo>
                <a:cubicBezTo>
                  <a:pt x="279820" y="1184377"/>
                  <a:pt x="303704" y="1150294"/>
                  <a:pt x="261258" y="1213965"/>
                </a:cubicBezTo>
                <a:cubicBezTo>
                  <a:pt x="256420" y="1233317"/>
                  <a:pt x="250655" y="1252461"/>
                  <a:pt x="246743" y="1272022"/>
                </a:cubicBezTo>
                <a:cubicBezTo>
                  <a:pt x="240971" y="1300880"/>
                  <a:pt x="244181" y="1332215"/>
                  <a:pt x="232229" y="1359108"/>
                </a:cubicBezTo>
                <a:cubicBezTo>
                  <a:pt x="223892" y="1377865"/>
                  <a:pt x="204455" y="1389510"/>
                  <a:pt x="188686" y="1402651"/>
                </a:cubicBezTo>
                <a:cubicBezTo>
                  <a:pt x="167003" y="1420720"/>
                  <a:pt x="131354" y="1443218"/>
                  <a:pt x="101600" y="1446193"/>
                </a:cubicBezTo>
                <a:cubicBezTo>
                  <a:pt x="67901" y="1449563"/>
                  <a:pt x="33867" y="1446193"/>
                  <a:pt x="0" y="1446193"/>
                </a:cubicBezTo>
              </a:path>
            </a:pathLst>
          </a:custGeom>
          <a:noFill/>
          <a:ln w="25400" cap="sq" algn="ctr">
            <a:solidFill>
              <a:srgbClr val="48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3"/>
          <p:cNvSpPr>
            <a:spLocks noChangeArrowheads="1"/>
          </p:cNvSpPr>
          <p:nvPr/>
        </p:nvSpPr>
        <p:spPr bwMode="auto">
          <a:xfrm>
            <a:off x="2641600" y="4592638"/>
            <a:ext cx="1379538" cy="865187"/>
          </a:xfrm>
          <a:custGeom>
            <a:avLst/>
            <a:gdLst>
              <a:gd name="T0" fmla="*/ 145215 w 1378857"/>
              <a:gd name="T1" fmla="*/ 865187 h 863973"/>
              <a:gd name="T2" fmla="*/ 101650 w 1378857"/>
              <a:gd name="T3" fmla="*/ 836118 h 863973"/>
              <a:gd name="T4" fmla="*/ 43565 w 1378857"/>
              <a:gd name="T5" fmla="*/ 676237 h 863973"/>
              <a:gd name="T6" fmla="*/ 0 w 1378857"/>
              <a:gd name="T7" fmla="*/ 574494 h 863973"/>
              <a:gd name="T8" fmla="*/ 14521 w 1378857"/>
              <a:gd name="T9" fmla="*/ 472751 h 863973"/>
              <a:gd name="T10" fmla="*/ 72607 w 1378857"/>
              <a:gd name="T11" fmla="*/ 385543 h 863973"/>
              <a:gd name="T12" fmla="*/ 130693 w 1378857"/>
              <a:gd name="T13" fmla="*/ 312870 h 863973"/>
              <a:gd name="T14" fmla="*/ 290429 w 1378857"/>
              <a:gd name="T15" fmla="*/ 298335 h 863973"/>
              <a:gd name="T16" fmla="*/ 755116 w 1378857"/>
              <a:gd name="T17" fmla="*/ 298335 h 863973"/>
              <a:gd name="T18" fmla="*/ 784158 w 1378857"/>
              <a:gd name="T19" fmla="*/ 385543 h 863973"/>
              <a:gd name="T20" fmla="*/ 856766 w 1378857"/>
              <a:gd name="T21" fmla="*/ 443682 h 863973"/>
              <a:gd name="T22" fmla="*/ 1118152 w 1378857"/>
              <a:gd name="T23" fmla="*/ 429147 h 863973"/>
              <a:gd name="T24" fmla="*/ 1132673 w 1378857"/>
              <a:gd name="T25" fmla="*/ 385543 h 863973"/>
              <a:gd name="T26" fmla="*/ 1161717 w 1378857"/>
              <a:gd name="T27" fmla="*/ 341939 h 863973"/>
              <a:gd name="T28" fmla="*/ 1292409 w 1378857"/>
              <a:gd name="T29" fmla="*/ 327404 h 863973"/>
              <a:gd name="T30" fmla="*/ 1335974 w 1378857"/>
              <a:gd name="T31" fmla="*/ 283800 h 863973"/>
              <a:gd name="T32" fmla="*/ 1350496 w 1378857"/>
              <a:gd name="T33" fmla="*/ 240196 h 863973"/>
              <a:gd name="T34" fmla="*/ 1379538 w 1378857"/>
              <a:gd name="T35" fmla="*/ 7642 h 8639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78857"/>
              <a:gd name="T55" fmla="*/ 0 h 863973"/>
              <a:gd name="T56" fmla="*/ 1378857 w 1378857"/>
              <a:gd name="T57" fmla="*/ 863973 h 8639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78857" h="863973">
                <a:moveTo>
                  <a:pt x="145143" y="863973"/>
                </a:moveTo>
                <a:cubicBezTo>
                  <a:pt x="130629" y="854297"/>
                  <a:pt x="107561" y="851339"/>
                  <a:pt x="101600" y="834945"/>
                </a:cubicBezTo>
                <a:cubicBezTo>
                  <a:pt x="35838" y="654098"/>
                  <a:pt x="143177" y="741709"/>
                  <a:pt x="43543" y="675288"/>
                </a:cubicBezTo>
                <a:cubicBezTo>
                  <a:pt x="37874" y="663950"/>
                  <a:pt x="0" y="595046"/>
                  <a:pt x="0" y="573688"/>
                </a:cubicBezTo>
                <a:cubicBezTo>
                  <a:pt x="0" y="539478"/>
                  <a:pt x="2233" y="504018"/>
                  <a:pt x="14514" y="472088"/>
                </a:cubicBezTo>
                <a:cubicBezTo>
                  <a:pt x="27038" y="439525"/>
                  <a:pt x="61538" y="418100"/>
                  <a:pt x="72571" y="385002"/>
                </a:cubicBezTo>
                <a:cubicBezTo>
                  <a:pt x="84587" y="348954"/>
                  <a:pt x="83494" y="322531"/>
                  <a:pt x="130629" y="312431"/>
                </a:cubicBezTo>
                <a:cubicBezTo>
                  <a:pt x="182881" y="301234"/>
                  <a:pt x="237067" y="302754"/>
                  <a:pt x="290286" y="297916"/>
                </a:cubicBezTo>
                <a:cubicBezTo>
                  <a:pt x="450747" y="244430"/>
                  <a:pt x="467800" y="233122"/>
                  <a:pt x="754743" y="297916"/>
                </a:cubicBezTo>
                <a:cubicBezTo>
                  <a:pt x="784590" y="304656"/>
                  <a:pt x="766798" y="359542"/>
                  <a:pt x="783771" y="385002"/>
                </a:cubicBezTo>
                <a:cubicBezTo>
                  <a:pt x="821287" y="441275"/>
                  <a:pt x="796251" y="423029"/>
                  <a:pt x="856343" y="443059"/>
                </a:cubicBezTo>
                <a:cubicBezTo>
                  <a:pt x="943429" y="438221"/>
                  <a:pt x="1032251" y="446513"/>
                  <a:pt x="1117600" y="428545"/>
                </a:cubicBezTo>
                <a:cubicBezTo>
                  <a:pt x="1132571" y="425393"/>
                  <a:pt x="1125272" y="398686"/>
                  <a:pt x="1132114" y="385002"/>
                </a:cubicBezTo>
                <a:cubicBezTo>
                  <a:pt x="1139915" y="369400"/>
                  <a:pt x="1144749" y="347420"/>
                  <a:pt x="1161143" y="341459"/>
                </a:cubicBezTo>
                <a:cubicBezTo>
                  <a:pt x="1202316" y="326487"/>
                  <a:pt x="1248228" y="331783"/>
                  <a:pt x="1291771" y="326945"/>
                </a:cubicBezTo>
                <a:cubicBezTo>
                  <a:pt x="1306285" y="312431"/>
                  <a:pt x="1323928" y="300481"/>
                  <a:pt x="1335314" y="283402"/>
                </a:cubicBezTo>
                <a:cubicBezTo>
                  <a:pt x="1343801" y="270672"/>
                  <a:pt x="1348041" y="255054"/>
                  <a:pt x="1349829" y="239859"/>
                </a:cubicBezTo>
                <a:cubicBezTo>
                  <a:pt x="1378048" y="0"/>
                  <a:pt x="1331914" y="101517"/>
                  <a:pt x="1378857" y="7631"/>
                </a:cubicBezTo>
              </a:path>
            </a:pathLst>
          </a:custGeom>
          <a:noFill/>
          <a:ln w="25400" cap="sq" algn="ctr">
            <a:solidFill>
              <a:srgbClr val="33CC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4"/>
          <p:cNvSpPr/>
          <p:nvPr/>
        </p:nvSpPr>
        <p:spPr bwMode="auto">
          <a:xfrm>
            <a:off x="2540000" y="4548188"/>
            <a:ext cx="1481138" cy="850900"/>
          </a:xfrm>
          <a:custGeom>
            <a:avLst/>
            <a:gdLst>
              <a:gd name="connsiteX0" fmla="*/ 1480457 w 1480457"/>
              <a:gd name="connsiteY0" fmla="*/ 38704 h 851504"/>
              <a:gd name="connsiteX1" fmla="*/ 1349829 w 1480457"/>
              <a:gd name="connsiteY1" fmla="*/ 24190 h 851504"/>
              <a:gd name="connsiteX2" fmla="*/ 1306286 w 1480457"/>
              <a:gd name="connsiteY2" fmla="*/ 53219 h 851504"/>
              <a:gd name="connsiteX3" fmla="*/ 1277257 w 1480457"/>
              <a:gd name="connsiteY3" fmla="*/ 96761 h 851504"/>
              <a:gd name="connsiteX4" fmla="*/ 1190171 w 1480457"/>
              <a:gd name="connsiteY4" fmla="*/ 125790 h 851504"/>
              <a:gd name="connsiteX5" fmla="*/ 1146629 w 1480457"/>
              <a:gd name="connsiteY5" fmla="*/ 154819 h 851504"/>
              <a:gd name="connsiteX6" fmla="*/ 943429 w 1480457"/>
              <a:gd name="connsiteY6" fmla="*/ 125790 h 851504"/>
              <a:gd name="connsiteX7" fmla="*/ 914400 w 1480457"/>
              <a:gd name="connsiteY7" fmla="*/ 82247 h 851504"/>
              <a:gd name="connsiteX8" fmla="*/ 870857 w 1480457"/>
              <a:gd name="connsiteY8" fmla="*/ 53219 h 851504"/>
              <a:gd name="connsiteX9" fmla="*/ 333829 w 1480457"/>
              <a:gd name="connsiteY9" fmla="*/ 67733 h 851504"/>
              <a:gd name="connsiteX10" fmla="*/ 304800 w 1480457"/>
              <a:gd name="connsiteY10" fmla="*/ 154819 h 851504"/>
              <a:gd name="connsiteX11" fmla="*/ 362857 w 1480457"/>
              <a:gd name="connsiteY11" fmla="*/ 241904 h 851504"/>
              <a:gd name="connsiteX12" fmla="*/ 348343 w 1480457"/>
              <a:gd name="connsiteY12" fmla="*/ 575733 h 851504"/>
              <a:gd name="connsiteX13" fmla="*/ 261257 w 1480457"/>
              <a:gd name="connsiteY13" fmla="*/ 604761 h 851504"/>
              <a:gd name="connsiteX14" fmla="*/ 217714 w 1480457"/>
              <a:gd name="connsiteY14" fmla="*/ 619276 h 851504"/>
              <a:gd name="connsiteX15" fmla="*/ 145143 w 1480457"/>
              <a:gd name="connsiteY15" fmla="*/ 706361 h 851504"/>
              <a:gd name="connsiteX16" fmla="*/ 101600 w 1480457"/>
              <a:gd name="connsiteY16" fmla="*/ 720876 h 851504"/>
              <a:gd name="connsiteX17" fmla="*/ 58057 w 1480457"/>
              <a:gd name="connsiteY17" fmla="*/ 749904 h 851504"/>
              <a:gd name="connsiteX18" fmla="*/ 43543 w 1480457"/>
              <a:gd name="connsiteY18" fmla="*/ 793447 h 851504"/>
              <a:gd name="connsiteX19" fmla="*/ 0 w 1480457"/>
              <a:gd name="connsiteY19" fmla="*/ 851504 h 85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80457" h="851504">
                <a:moveTo>
                  <a:pt x="1480457" y="38704"/>
                </a:moveTo>
                <a:cubicBezTo>
                  <a:pt x="1378857" y="4838"/>
                  <a:pt x="1422400" y="0"/>
                  <a:pt x="1349829" y="24190"/>
                </a:cubicBezTo>
                <a:cubicBezTo>
                  <a:pt x="1335315" y="33866"/>
                  <a:pt x="1318621" y="40884"/>
                  <a:pt x="1306286" y="53219"/>
                </a:cubicBezTo>
                <a:cubicBezTo>
                  <a:pt x="1293951" y="65554"/>
                  <a:pt x="1292049" y="87516"/>
                  <a:pt x="1277257" y="96761"/>
                </a:cubicBezTo>
                <a:cubicBezTo>
                  <a:pt x="1251309" y="112978"/>
                  <a:pt x="1190171" y="125790"/>
                  <a:pt x="1190171" y="125790"/>
                </a:cubicBezTo>
                <a:cubicBezTo>
                  <a:pt x="1175657" y="135466"/>
                  <a:pt x="1164029" y="153576"/>
                  <a:pt x="1146629" y="154819"/>
                </a:cubicBezTo>
                <a:cubicBezTo>
                  <a:pt x="1041881" y="162301"/>
                  <a:pt x="1017585" y="150509"/>
                  <a:pt x="943429" y="125790"/>
                </a:cubicBezTo>
                <a:cubicBezTo>
                  <a:pt x="933753" y="111276"/>
                  <a:pt x="926735" y="94582"/>
                  <a:pt x="914400" y="82247"/>
                </a:cubicBezTo>
                <a:cubicBezTo>
                  <a:pt x="902065" y="69912"/>
                  <a:pt x="888295" y="53655"/>
                  <a:pt x="870857" y="53219"/>
                </a:cubicBezTo>
                <a:lnTo>
                  <a:pt x="333829" y="67733"/>
                </a:lnTo>
                <a:cubicBezTo>
                  <a:pt x="324153" y="96762"/>
                  <a:pt x="287827" y="129359"/>
                  <a:pt x="304800" y="154819"/>
                </a:cubicBezTo>
                <a:lnTo>
                  <a:pt x="362857" y="241904"/>
                </a:lnTo>
                <a:cubicBezTo>
                  <a:pt x="358019" y="353180"/>
                  <a:pt x="378375" y="468477"/>
                  <a:pt x="348343" y="575733"/>
                </a:cubicBezTo>
                <a:cubicBezTo>
                  <a:pt x="340093" y="605199"/>
                  <a:pt x="290286" y="595085"/>
                  <a:pt x="261257" y="604761"/>
                </a:cubicBezTo>
                <a:lnTo>
                  <a:pt x="217714" y="619276"/>
                </a:lnTo>
                <a:cubicBezTo>
                  <a:pt x="196293" y="651408"/>
                  <a:pt x="178672" y="684008"/>
                  <a:pt x="145143" y="706361"/>
                </a:cubicBezTo>
                <a:cubicBezTo>
                  <a:pt x="132413" y="714848"/>
                  <a:pt x="115284" y="714034"/>
                  <a:pt x="101600" y="720876"/>
                </a:cubicBezTo>
                <a:cubicBezTo>
                  <a:pt x="85998" y="728677"/>
                  <a:pt x="72571" y="740228"/>
                  <a:pt x="58057" y="749904"/>
                </a:cubicBezTo>
                <a:cubicBezTo>
                  <a:pt x="53219" y="764418"/>
                  <a:pt x="50385" y="779763"/>
                  <a:pt x="43543" y="793447"/>
                </a:cubicBezTo>
                <a:cubicBezTo>
                  <a:pt x="27131" y="826270"/>
                  <a:pt x="20411" y="831093"/>
                  <a:pt x="0" y="851504"/>
                </a:cubicBezTo>
              </a:path>
            </a:pathLst>
          </a:custGeom>
          <a:noFill/>
          <a:ln w="25400" cap="sq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81900" y="64008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Use GPS to record position</a:t>
            </a:r>
          </a:p>
        </p:txBody>
      </p:sp>
      <p:sp>
        <p:nvSpPr>
          <p:cNvPr id="11" name="Freeform 15"/>
          <p:cNvSpPr>
            <a:spLocks noChangeArrowheads="1"/>
          </p:cNvSpPr>
          <p:nvPr/>
        </p:nvSpPr>
        <p:spPr bwMode="auto">
          <a:xfrm>
            <a:off x="2536825" y="4097338"/>
            <a:ext cx="1539875" cy="1465262"/>
          </a:xfrm>
          <a:custGeom>
            <a:avLst/>
            <a:gdLst>
              <a:gd name="T0" fmla="*/ 16941 w 1539152"/>
              <a:gd name="T1" fmla="*/ 1321836 h 1465531"/>
              <a:gd name="T2" fmla="*/ 118589 w 1539152"/>
              <a:gd name="T3" fmla="*/ 1365371 h 1465531"/>
              <a:gd name="T4" fmla="*/ 205716 w 1539152"/>
              <a:gd name="T5" fmla="*/ 1394394 h 1465531"/>
              <a:gd name="T6" fmla="*/ 496137 w 1539152"/>
              <a:gd name="T7" fmla="*/ 1408906 h 1465531"/>
              <a:gd name="T8" fmla="*/ 510659 w 1539152"/>
              <a:gd name="T9" fmla="*/ 1350859 h 1465531"/>
              <a:gd name="T10" fmla="*/ 554222 w 1539152"/>
              <a:gd name="T11" fmla="*/ 1263790 h 1465531"/>
              <a:gd name="T12" fmla="*/ 917250 w 1539152"/>
              <a:gd name="T13" fmla="*/ 1249278 h 1465531"/>
              <a:gd name="T14" fmla="*/ 960813 w 1539152"/>
              <a:gd name="T15" fmla="*/ 1089650 h 1465531"/>
              <a:gd name="T16" fmla="*/ 975334 w 1539152"/>
              <a:gd name="T17" fmla="*/ 1002581 h 1465531"/>
              <a:gd name="T18" fmla="*/ 1018897 w 1539152"/>
              <a:gd name="T19" fmla="*/ 988069 h 1465531"/>
              <a:gd name="T20" fmla="*/ 1309319 w 1539152"/>
              <a:gd name="T21" fmla="*/ 973557 h 1465531"/>
              <a:gd name="T22" fmla="*/ 1352882 w 1539152"/>
              <a:gd name="T23" fmla="*/ 886487 h 1465531"/>
              <a:gd name="T24" fmla="*/ 1396446 w 1539152"/>
              <a:gd name="T25" fmla="*/ 857465 h 1465531"/>
              <a:gd name="T26" fmla="*/ 1440009 w 1539152"/>
              <a:gd name="T27" fmla="*/ 770395 h 1465531"/>
              <a:gd name="T28" fmla="*/ 1454530 w 1539152"/>
              <a:gd name="T29" fmla="*/ 726860 h 1465531"/>
              <a:gd name="T30" fmla="*/ 1498093 w 1539152"/>
              <a:gd name="T31" fmla="*/ 668813 h 1465531"/>
              <a:gd name="T32" fmla="*/ 1527136 w 1539152"/>
              <a:gd name="T33" fmla="*/ 610767 h 1465531"/>
              <a:gd name="T34" fmla="*/ 1483573 w 1539152"/>
              <a:gd name="T35" fmla="*/ 523697 h 1465531"/>
              <a:gd name="T36" fmla="*/ 1425488 w 1539152"/>
              <a:gd name="T37" fmla="*/ 451139 h 1465531"/>
              <a:gd name="T38" fmla="*/ 1309319 w 1539152"/>
              <a:gd name="T39" fmla="*/ 436627 h 1465531"/>
              <a:gd name="T40" fmla="*/ 1178630 w 1539152"/>
              <a:gd name="T41" fmla="*/ 335046 h 1465531"/>
              <a:gd name="T42" fmla="*/ 1149587 w 1539152"/>
              <a:gd name="T43" fmla="*/ 276999 h 1465531"/>
              <a:gd name="T44" fmla="*/ 1193150 w 1539152"/>
              <a:gd name="T45" fmla="*/ 73836 h 1465531"/>
              <a:gd name="T46" fmla="*/ 1178630 w 1539152"/>
              <a:gd name="T47" fmla="*/ 15790 h 1465531"/>
              <a:gd name="T48" fmla="*/ 1106023 w 1539152"/>
              <a:gd name="T49" fmla="*/ 1279 h 1465531"/>
              <a:gd name="T50" fmla="*/ 684912 w 1539152"/>
              <a:gd name="T51" fmla="*/ 15790 h 1465531"/>
              <a:gd name="T52" fmla="*/ 597785 w 1539152"/>
              <a:gd name="T53" fmla="*/ 30301 h 1465531"/>
              <a:gd name="T54" fmla="*/ 554222 w 1539152"/>
              <a:gd name="T55" fmla="*/ 59325 h 1465531"/>
              <a:gd name="T56" fmla="*/ 467095 w 1539152"/>
              <a:gd name="T57" fmla="*/ 73836 h 1465531"/>
              <a:gd name="T58" fmla="*/ 438053 w 1539152"/>
              <a:gd name="T59" fmla="*/ 233464 h 1465531"/>
              <a:gd name="T60" fmla="*/ 452574 w 1539152"/>
              <a:gd name="T61" fmla="*/ 320534 h 1465531"/>
              <a:gd name="T62" fmla="*/ 525180 w 1539152"/>
              <a:gd name="T63" fmla="*/ 335046 h 1465531"/>
              <a:gd name="T64" fmla="*/ 699432 w 1539152"/>
              <a:gd name="T65" fmla="*/ 349558 h 1465531"/>
              <a:gd name="T66" fmla="*/ 728475 w 1539152"/>
              <a:gd name="T67" fmla="*/ 393093 h 1465531"/>
              <a:gd name="T68" fmla="*/ 394489 w 1539152"/>
              <a:gd name="T69" fmla="*/ 465650 h 1465531"/>
              <a:gd name="T70" fmla="*/ 350927 w 1539152"/>
              <a:gd name="T71" fmla="*/ 494674 h 1465531"/>
              <a:gd name="T72" fmla="*/ 263800 w 1539152"/>
              <a:gd name="T73" fmla="*/ 596256 h 1465531"/>
              <a:gd name="T74" fmla="*/ 249279 w 1539152"/>
              <a:gd name="T75" fmla="*/ 639790 h 1465531"/>
              <a:gd name="T76" fmla="*/ 278321 w 1539152"/>
              <a:gd name="T77" fmla="*/ 770395 h 1465531"/>
              <a:gd name="T78" fmla="*/ 205716 w 1539152"/>
              <a:gd name="T79" fmla="*/ 784906 h 1465531"/>
              <a:gd name="T80" fmla="*/ 162152 w 1539152"/>
              <a:gd name="T81" fmla="*/ 799418 h 1465531"/>
              <a:gd name="T82" fmla="*/ 118589 w 1539152"/>
              <a:gd name="T83" fmla="*/ 930022 h 1465531"/>
              <a:gd name="T84" fmla="*/ 104068 w 1539152"/>
              <a:gd name="T85" fmla="*/ 973557 h 1465531"/>
              <a:gd name="T86" fmla="*/ 60504 w 1539152"/>
              <a:gd name="T87" fmla="*/ 1002581 h 1465531"/>
              <a:gd name="T88" fmla="*/ 45984 w 1539152"/>
              <a:gd name="T89" fmla="*/ 1046115 h 1465531"/>
              <a:gd name="T90" fmla="*/ 16941 w 1539152"/>
              <a:gd name="T91" fmla="*/ 1162209 h 1465531"/>
              <a:gd name="T92" fmla="*/ 16941 w 1539152"/>
              <a:gd name="T93" fmla="*/ 1321836 h 146553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539152"/>
              <a:gd name="T142" fmla="*/ 0 h 1465531"/>
              <a:gd name="T143" fmla="*/ 1539152 w 1539152"/>
              <a:gd name="T144" fmla="*/ 1465531 h 146553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539152" h="1465531">
                <a:moveTo>
                  <a:pt x="16933" y="1322079"/>
                </a:moveTo>
                <a:cubicBezTo>
                  <a:pt x="33866" y="1355946"/>
                  <a:pt x="36472" y="1283561"/>
                  <a:pt x="118533" y="1365622"/>
                </a:cubicBezTo>
                <a:cubicBezTo>
                  <a:pt x="140170" y="1387259"/>
                  <a:pt x="205619" y="1394650"/>
                  <a:pt x="205619" y="1394650"/>
                </a:cubicBezTo>
                <a:cubicBezTo>
                  <a:pt x="304748" y="1460737"/>
                  <a:pt x="292989" y="1465531"/>
                  <a:pt x="495904" y="1409165"/>
                </a:cubicBezTo>
                <a:cubicBezTo>
                  <a:pt x="515125" y="1403826"/>
                  <a:pt x="504939" y="1370288"/>
                  <a:pt x="510419" y="1351107"/>
                </a:cubicBezTo>
                <a:cubicBezTo>
                  <a:pt x="514192" y="1337903"/>
                  <a:pt x="534984" y="1266834"/>
                  <a:pt x="553962" y="1264022"/>
                </a:cubicBezTo>
                <a:cubicBezTo>
                  <a:pt x="673704" y="1246282"/>
                  <a:pt x="795867" y="1254345"/>
                  <a:pt x="916819" y="1249507"/>
                </a:cubicBezTo>
                <a:cubicBezTo>
                  <a:pt x="935579" y="1193226"/>
                  <a:pt x="949449" y="1155326"/>
                  <a:pt x="960362" y="1089850"/>
                </a:cubicBezTo>
                <a:cubicBezTo>
                  <a:pt x="965200" y="1060822"/>
                  <a:pt x="960275" y="1028316"/>
                  <a:pt x="974876" y="1002765"/>
                </a:cubicBezTo>
                <a:cubicBezTo>
                  <a:pt x="982467" y="989481"/>
                  <a:pt x="1003177" y="989575"/>
                  <a:pt x="1018419" y="988250"/>
                </a:cubicBezTo>
                <a:cubicBezTo>
                  <a:pt x="1114937" y="979857"/>
                  <a:pt x="1211942" y="978574"/>
                  <a:pt x="1308704" y="973736"/>
                </a:cubicBezTo>
                <a:cubicBezTo>
                  <a:pt x="1320509" y="938324"/>
                  <a:pt x="1324112" y="914785"/>
                  <a:pt x="1352247" y="886650"/>
                </a:cubicBezTo>
                <a:cubicBezTo>
                  <a:pt x="1364582" y="874315"/>
                  <a:pt x="1381276" y="867298"/>
                  <a:pt x="1395790" y="857622"/>
                </a:cubicBezTo>
                <a:cubicBezTo>
                  <a:pt x="1432271" y="748176"/>
                  <a:pt x="1383060" y="883082"/>
                  <a:pt x="1439333" y="770536"/>
                </a:cubicBezTo>
                <a:cubicBezTo>
                  <a:pt x="1446175" y="756852"/>
                  <a:pt x="1446256" y="740277"/>
                  <a:pt x="1453847" y="726993"/>
                </a:cubicBezTo>
                <a:cubicBezTo>
                  <a:pt x="1465849" y="705990"/>
                  <a:pt x="1484569" y="689449"/>
                  <a:pt x="1497390" y="668936"/>
                </a:cubicBezTo>
                <a:cubicBezTo>
                  <a:pt x="1508857" y="650588"/>
                  <a:pt x="1516743" y="630231"/>
                  <a:pt x="1526419" y="610879"/>
                </a:cubicBezTo>
                <a:cubicBezTo>
                  <a:pt x="1489933" y="501425"/>
                  <a:pt x="1539152" y="636347"/>
                  <a:pt x="1482876" y="523793"/>
                </a:cubicBezTo>
                <a:cubicBezTo>
                  <a:pt x="1462505" y="483050"/>
                  <a:pt x="1481480" y="466675"/>
                  <a:pt x="1424819" y="451222"/>
                </a:cubicBezTo>
                <a:cubicBezTo>
                  <a:pt x="1387187" y="440959"/>
                  <a:pt x="1347409" y="441545"/>
                  <a:pt x="1308704" y="436707"/>
                </a:cubicBezTo>
                <a:cubicBezTo>
                  <a:pt x="1236963" y="329096"/>
                  <a:pt x="1284857" y="356464"/>
                  <a:pt x="1178076" y="335107"/>
                </a:cubicBezTo>
                <a:cubicBezTo>
                  <a:pt x="1168400" y="315755"/>
                  <a:pt x="1149047" y="298687"/>
                  <a:pt x="1149047" y="277050"/>
                </a:cubicBezTo>
                <a:cubicBezTo>
                  <a:pt x="1149047" y="197640"/>
                  <a:pt x="1169956" y="141754"/>
                  <a:pt x="1192590" y="73850"/>
                </a:cubicBezTo>
                <a:cubicBezTo>
                  <a:pt x="1187752" y="54498"/>
                  <a:pt x="1193400" y="28563"/>
                  <a:pt x="1178076" y="15793"/>
                </a:cubicBezTo>
                <a:cubicBezTo>
                  <a:pt x="1159124" y="0"/>
                  <a:pt x="1130174" y="1279"/>
                  <a:pt x="1105504" y="1279"/>
                </a:cubicBezTo>
                <a:cubicBezTo>
                  <a:pt x="965116" y="1279"/>
                  <a:pt x="824895" y="10955"/>
                  <a:pt x="684590" y="15793"/>
                </a:cubicBezTo>
                <a:cubicBezTo>
                  <a:pt x="655561" y="20631"/>
                  <a:pt x="625423" y="21001"/>
                  <a:pt x="597504" y="30307"/>
                </a:cubicBezTo>
                <a:cubicBezTo>
                  <a:pt x="580955" y="35823"/>
                  <a:pt x="570511" y="53820"/>
                  <a:pt x="553962" y="59336"/>
                </a:cubicBezTo>
                <a:cubicBezTo>
                  <a:pt x="526043" y="68642"/>
                  <a:pt x="495905" y="69012"/>
                  <a:pt x="466876" y="73850"/>
                </a:cubicBezTo>
                <a:cubicBezTo>
                  <a:pt x="388083" y="126379"/>
                  <a:pt x="418386" y="87555"/>
                  <a:pt x="437847" y="233507"/>
                </a:cubicBezTo>
                <a:cubicBezTo>
                  <a:pt x="441737" y="262678"/>
                  <a:pt x="433210" y="298249"/>
                  <a:pt x="452362" y="320593"/>
                </a:cubicBezTo>
                <a:cubicBezTo>
                  <a:pt x="468417" y="339323"/>
                  <a:pt x="500433" y="332225"/>
                  <a:pt x="524933" y="335107"/>
                </a:cubicBezTo>
                <a:cubicBezTo>
                  <a:pt x="582792" y="341914"/>
                  <a:pt x="641047" y="344784"/>
                  <a:pt x="699104" y="349622"/>
                </a:cubicBezTo>
                <a:cubicBezTo>
                  <a:pt x="708780" y="364136"/>
                  <a:pt x="725666" y="375896"/>
                  <a:pt x="728133" y="393165"/>
                </a:cubicBezTo>
                <a:cubicBezTo>
                  <a:pt x="750786" y="551725"/>
                  <a:pt x="397001" y="465613"/>
                  <a:pt x="394304" y="465736"/>
                </a:cubicBezTo>
                <a:cubicBezTo>
                  <a:pt x="379790" y="475412"/>
                  <a:pt x="364163" y="483598"/>
                  <a:pt x="350762" y="494765"/>
                </a:cubicBezTo>
                <a:cubicBezTo>
                  <a:pt x="310326" y="528462"/>
                  <a:pt x="295713" y="553648"/>
                  <a:pt x="263676" y="596365"/>
                </a:cubicBezTo>
                <a:cubicBezTo>
                  <a:pt x="258838" y="610879"/>
                  <a:pt x="243480" y="625702"/>
                  <a:pt x="249162" y="639907"/>
                </a:cubicBezTo>
                <a:cubicBezTo>
                  <a:pt x="273931" y="701831"/>
                  <a:pt x="387812" y="624373"/>
                  <a:pt x="278190" y="770536"/>
                </a:cubicBezTo>
                <a:cubicBezTo>
                  <a:pt x="263388" y="790272"/>
                  <a:pt x="229552" y="779067"/>
                  <a:pt x="205619" y="785050"/>
                </a:cubicBezTo>
                <a:cubicBezTo>
                  <a:pt x="190776" y="788761"/>
                  <a:pt x="176590" y="794727"/>
                  <a:pt x="162076" y="799565"/>
                </a:cubicBezTo>
                <a:lnTo>
                  <a:pt x="118533" y="930193"/>
                </a:lnTo>
                <a:cubicBezTo>
                  <a:pt x="113695" y="944707"/>
                  <a:pt x="116749" y="965249"/>
                  <a:pt x="104019" y="973736"/>
                </a:cubicBezTo>
                <a:lnTo>
                  <a:pt x="60476" y="1002765"/>
                </a:lnTo>
                <a:cubicBezTo>
                  <a:pt x="55638" y="1017279"/>
                  <a:pt x="49673" y="1031465"/>
                  <a:pt x="45962" y="1046307"/>
                </a:cubicBezTo>
                <a:lnTo>
                  <a:pt x="16933" y="1162422"/>
                </a:lnTo>
                <a:cubicBezTo>
                  <a:pt x="1077" y="1289271"/>
                  <a:pt x="0" y="1288212"/>
                  <a:pt x="16933" y="1322079"/>
                </a:cubicBezTo>
                <a:close/>
              </a:path>
            </a:pathLst>
          </a:custGeom>
          <a:solidFill>
            <a:srgbClr val="00B050"/>
          </a:solidFill>
          <a:ln w="25400" cap="sq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autoUpdateAnimBg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743950" cy="762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Habitat Use</a:t>
            </a:r>
          </a:p>
        </p:txBody>
      </p:sp>
      <p:sp>
        <p:nvSpPr>
          <p:cNvPr id="295939" name="Text Box 2051"/>
          <p:cNvSpPr txBox="1">
            <a:spLocks noChangeArrowheads="1"/>
          </p:cNvSpPr>
          <p:nvPr/>
        </p:nvSpPr>
        <p:spPr bwMode="auto">
          <a:xfrm>
            <a:off x="304800" y="1295400"/>
            <a:ext cx="9753600" cy="1066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7172" name="Text Box 2054"/>
          <p:cNvSpPr txBox="1">
            <a:spLocks noChangeArrowheads="1"/>
          </p:cNvSpPr>
          <p:nvPr/>
        </p:nvSpPr>
        <p:spPr bwMode="auto">
          <a:xfrm>
            <a:off x="533400" y="914400"/>
            <a:ext cx="9182100" cy="2323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C000"/>
                </a:solidFill>
                <a:latin typeface="Arial" charset="0"/>
              </a:rPr>
              <a:t>Home Range </a:t>
            </a:r>
            <a:r>
              <a:rPr lang="en-US" sz="2800" dirty="0">
                <a:latin typeface="Arial" charset="0"/>
              </a:rPr>
              <a:t>- area animal/group travels in its lifetime.</a:t>
            </a:r>
          </a:p>
          <a:p>
            <a:pPr>
              <a:spcBef>
                <a:spcPct val="50000"/>
              </a:spcBef>
            </a:pPr>
            <a:endParaRPr lang="en-US" sz="26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6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600" dirty="0">
              <a:latin typeface="Arial" charset="0"/>
            </a:endParaRPr>
          </a:p>
        </p:txBody>
      </p:sp>
      <p:pic>
        <p:nvPicPr>
          <p:cNvPr id="7173" name="Picture 2052"/>
          <p:cNvPicPr>
            <a:picLocks noChangeAspect="1" noChangeArrowheads="1"/>
          </p:cNvPicPr>
          <p:nvPr/>
        </p:nvPicPr>
        <p:blipFill>
          <a:blip r:embed="rId2" cstate="print"/>
          <a:srcRect l="40416" t="5795" r="24583" b="57895"/>
          <a:stretch>
            <a:fillRect/>
          </a:stretch>
        </p:blipFill>
        <p:spPr bwMode="auto">
          <a:xfrm>
            <a:off x="1530350" y="1828800"/>
            <a:ext cx="7423150" cy="4876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7174" name="Freeform 11"/>
          <p:cNvSpPr>
            <a:spLocks noChangeArrowheads="1"/>
          </p:cNvSpPr>
          <p:nvPr/>
        </p:nvSpPr>
        <p:spPr bwMode="auto">
          <a:xfrm>
            <a:off x="2974975" y="4391025"/>
            <a:ext cx="501650" cy="942975"/>
          </a:xfrm>
          <a:custGeom>
            <a:avLst/>
            <a:gdLst>
              <a:gd name="T0" fmla="*/ 493318 w 502935"/>
              <a:gd name="T1" fmla="*/ 167088 h 943513"/>
              <a:gd name="T2" fmla="*/ 420933 w 502935"/>
              <a:gd name="T3" fmla="*/ 210606 h 943513"/>
              <a:gd name="T4" fmla="*/ 174820 w 502935"/>
              <a:gd name="T5" fmla="*/ 442701 h 943513"/>
              <a:gd name="T6" fmla="*/ 145865 w 502935"/>
              <a:gd name="T7" fmla="*/ 529738 h 943513"/>
              <a:gd name="T8" fmla="*/ 73480 w 502935"/>
              <a:gd name="T9" fmla="*/ 631280 h 943513"/>
              <a:gd name="T10" fmla="*/ 15571 w 502935"/>
              <a:gd name="T11" fmla="*/ 732822 h 943513"/>
              <a:gd name="T12" fmla="*/ 30048 w 502935"/>
              <a:gd name="T13" fmla="*/ 805352 h 943513"/>
              <a:gd name="T14" fmla="*/ 73480 w 502935"/>
              <a:gd name="T15" fmla="*/ 819858 h 943513"/>
              <a:gd name="T16" fmla="*/ 247206 w 502935"/>
              <a:gd name="T17" fmla="*/ 834364 h 943513"/>
              <a:gd name="T18" fmla="*/ 261684 w 502935"/>
              <a:gd name="T19" fmla="*/ 921400 h 943513"/>
              <a:gd name="T20" fmla="*/ 449887 w 502935"/>
              <a:gd name="T21" fmla="*/ 892388 h 943513"/>
              <a:gd name="T22" fmla="*/ 449887 w 502935"/>
              <a:gd name="T23" fmla="*/ 660291 h 943513"/>
              <a:gd name="T24" fmla="*/ 406456 w 502935"/>
              <a:gd name="T25" fmla="*/ 631280 h 943513"/>
              <a:gd name="T26" fmla="*/ 377501 w 502935"/>
              <a:gd name="T27" fmla="*/ 587762 h 943513"/>
              <a:gd name="T28" fmla="*/ 232729 w 502935"/>
              <a:gd name="T29" fmla="*/ 529738 h 943513"/>
              <a:gd name="T30" fmla="*/ 232729 w 502935"/>
              <a:gd name="T31" fmla="*/ 384678 h 943513"/>
              <a:gd name="T32" fmla="*/ 290638 w 502935"/>
              <a:gd name="T33" fmla="*/ 181593 h 943513"/>
              <a:gd name="T34" fmla="*/ 334069 w 502935"/>
              <a:gd name="T35" fmla="*/ 167088 h 943513"/>
              <a:gd name="T36" fmla="*/ 363024 w 502935"/>
              <a:gd name="T37" fmla="*/ 123569 h 943513"/>
              <a:gd name="T38" fmla="*/ 261684 w 502935"/>
              <a:gd name="T39" fmla="*/ 36533 h 943513"/>
              <a:gd name="T40" fmla="*/ 218252 w 502935"/>
              <a:gd name="T41" fmla="*/ 7522 h 943513"/>
              <a:gd name="T42" fmla="*/ 59003 w 502935"/>
              <a:gd name="T43" fmla="*/ 7522 h 9435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02935"/>
              <a:gd name="T67" fmla="*/ 0 h 943513"/>
              <a:gd name="T68" fmla="*/ 502935 w 502935"/>
              <a:gd name="T69" fmla="*/ 943513 h 9435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02935" h="943513">
                <a:moveTo>
                  <a:pt x="494582" y="167183"/>
                </a:moveTo>
                <a:cubicBezTo>
                  <a:pt x="470392" y="181697"/>
                  <a:pt x="443035" y="191915"/>
                  <a:pt x="422011" y="210726"/>
                </a:cubicBezTo>
                <a:cubicBezTo>
                  <a:pt x="107008" y="492571"/>
                  <a:pt x="316627" y="348717"/>
                  <a:pt x="175268" y="442954"/>
                </a:cubicBezTo>
                <a:cubicBezTo>
                  <a:pt x="165592" y="471983"/>
                  <a:pt x="164598" y="505561"/>
                  <a:pt x="146239" y="530040"/>
                </a:cubicBezTo>
                <a:cubicBezTo>
                  <a:pt x="127551" y="554957"/>
                  <a:pt x="90645" y="601931"/>
                  <a:pt x="73668" y="631640"/>
                </a:cubicBezTo>
                <a:cubicBezTo>
                  <a:pt x="0" y="760557"/>
                  <a:pt x="86340" y="627144"/>
                  <a:pt x="15611" y="733240"/>
                </a:cubicBezTo>
                <a:cubicBezTo>
                  <a:pt x="20449" y="757430"/>
                  <a:pt x="16441" y="785285"/>
                  <a:pt x="30125" y="805811"/>
                </a:cubicBezTo>
                <a:cubicBezTo>
                  <a:pt x="38612" y="818541"/>
                  <a:pt x="58503" y="818304"/>
                  <a:pt x="73668" y="820326"/>
                </a:cubicBezTo>
                <a:cubicBezTo>
                  <a:pt x="131415" y="828026"/>
                  <a:pt x="189782" y="830002"/>
                  <a:pt x="247839" y="834840"/>
                </a:cubicBezTo>
                <a:cubicBezTo>
                  <a:pt x="252677" y="863869"/>
                  <a:pt x="235563" y="909748"/>
                  <a:pt x="262354" y="921926"/>
                </a:cubicBezTo>
                <a:cubicBezTo>
                  <a:pt x="309846" y="943513"/>
                  <a:pt x="396886" y="910948"/>
                  <a:pt x="451039" y="892897"/>
                </a:cubicBezTo>
                <a:cubicBezTo>
                  <a:pt x="485211" y="790383"/>
                  <a:pt x="502935" y="785219"/>
                  <a:pt x="451039" y="660668"/>
                </a:cubicBezTo>
                <a:cubicBezTo>
                  <a:pt x="444330" y="644566"/>
                  <a:pt x="422011" y="641316"/>
                  <a:pt x="407497" y="631640"/>
                </a:cubicBezTo>
                <a:cubicBezTo>
                  <a:pt x="397821" y="617126"/>
                  <a:pt x="391713" y="599450"/>
                  <a:pt x="378468" y="588097"/>
                </a:cubicBezTo>
                <a:cubicBezTo>
                  <a:pt x="321417" y="539196"/>
                  <a:pt x="301489" y="543672"/>
                  <a:pt x="233325" y="530040"/>
                </a:cubicBezTo>
                <a:cubicBezTo>
                  <a:pt x="208956" y="408191"/>
                  <a:pt x="218990" y="506745"/>
                  <a:pt x="233325" y="384897"/>
                </a:cubicBezTo>
                <a:cubicBezTo>
                  <a:pt x="249869" y="244272"/>
                  <a:pt x="199191" y="227792"/>
                  <a:pt x="291382" y="181697"/>
                </a:cubicBezTo>
                <a:cubicBezTo>
                  <a:pt x="305066" y="174855"/>
                  <a:pt x="320411" y="172021"/>
                  <a:pt x="334925" y="167183"/>
                </a:cubicBezTo>
                <a:cubicBezTo>
                  <a:pt x="344601" y="152669"/>
                  <a:pt x="361487" y="140909"/>
                  <a:pt x="363954" y="123640"/>
                </a:cubicBezTo>
                <a:cubicBezTo>
                  <a:pt x="376495" y="35848"/>
                  <a:pt x="315477" y="71968"/>
                  <a:pt x="262354" y="36554"/>
                </a:cubicBezTo>
                <a:cubicBezTo>
                  <a:pt x="247840" y="26878"/>
                  <a:pt x="236080" y="9993"/>
                  <a:pt x="218811" y="7526"/>
                </a:cubicBezTo>
                <a:cubicBezTo>
                  <a:pt x="166127" y="0"/>
                  <a:pt x="112373" y="7526"/>
                  <a:pt x="59154" y="7526"/>
                </a:cubicBezTo>
              </a:path>
            </a:pathLst>
          </a:custGeom>
          <a:noFill/>
          <a:ln w="25400" cap="sq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75" name="Freeform 12"/>
          <p:cNvSpPr>
            <a:spLocks noChangeArrowheads="1"/>
          </p:cNvSpPr>
          <p:nvPr/>
        </p:nvSpPr>
        <p:spPr bwMode="auto">
          <a:xfrm>
            <a:off x="2816225" y="4011613"/>
            <a:ext cx="1052513" cy="1449387"/>
          </a:xfrm>
          <a:custGeom>
            <a:avLst/>
            <a:gdLst>
              <a:gd name="T0" fmla="*/ 203242 w 1052296"/>
              <a:gd name="T1" fmla="*/ 372091 h 1449563"/>
              <a:gd name="T2" fmla="*/ 174208 w 1052296"/>
              <a:gd name="T3" fmla="*/ 328553 h 1449563"/>
              <a:gd name="T4" fmla="*/ 145173 w 1052296"/>
              <a:gd name="T5" fmla="*/ 241479 h 1449563"/>
              <a:gd name="T6" fmla="*/ 203242 w 1052296"/>
              <a:gd name="T7" fmla="*/ 212453 h 1449563"/>
              <a:gd name="T8" fmla="*/ 246794 w 1052296"/>
              <a:gd name="T9" fmla="*/ 197941 h 1449563"/>
              <a:gd name="T10" fmla="*/ 333898 w 1052296"/>
              <a:gd name="T11" fmla="*/ 154403 h 1449563"/>
              <a:gd name="T12" fmla="*/ 856519 w 1052296"/>
              <a:gd name="T13" fmla="*/ 212453 h 1449563"/>
              <a:gd name="T14" fmla="*/ 827485 w 1052296"/>
              <a:gd name="T15" fmla="*/ 255991 h 1449563"/>
              <a:gd name="T16" fmla="*/ 885554 w 1052296"/>
              <a:gd name="T17" fmla="*/ 459166 h 1449563"/>
              <a:gd name="T18" fmla="*/ 987175 w 1052296"/>
              <a:gd name="T19" fmla="*/ 473678 h 1449563"/>
              <a:gd name="T20" fmla="*/ 1001692 w 1052296"/>
              <a:gd name="T21" fmla="*/ 749417 h 1449563"/>
              <a:gd name="T22" fmla="*/ 914588 w 1052296"/>
              <a:gd name="T23" fmla="*/ 792955 h 1449563"/>
              <a:gd name="T24" fmla="*/ 871037 w 1052296"/>
              <a:gd name="T25" fmla="*/ 778441 h 1449563"/>
              <a:gd name="T26" fmla="*/ 711347 w 1052296"/>
              <a:gd name="T27" fmla="*/ 821979 h 1449563"/>
              <a:gd name="T28" fmla="*/ 667796 w 1052296"/>
              <a:gd name="T29" fmla="*/ 851005 h 1449563"/>
              <a:gd name="T30" fmla="*/ 624244 w 1052296"/>
              <a:gd name="T31" fmla="*/ 938079 h 1449563"/>
              <a:gd name="T32" fmla="*/ 493588 w 1052296"/>
              <a:gd name="T33" fmla="*/ 952592 h 1449563"/>
              <a:gd name="T34" fmla="*/ 421002 w 1052296"/>
              <a:gd name="T35" fmla="*/ 1025154 h 1449563"/>
              <a:gd name="T36" fmla="*/ 333898 w 1052296"/>
              <a:gd name="T37" fmla="*/ 1112230 h 1449563"/>
              <a:gd name="T38" fmla="*/ 261312 w 1052296"/>
              <a:gd name="T39" fmla="*/ 1213818 h 1449563"/>
              <a:gd name="T40" fmla="*/ 246794 w 1052296"/>
              <a:gd name="T41" fmla="*/ 1271868 h 1449563"/>
              <a:gd name="T42" fmla="*/ 232277 w 1052296"/>
              <a:gd name="T43" fmla="*/ 1358943 h 1449563"/>
              <a:gd name="T44" fmla="*/ 188725 w 1052296"/>
              <a:gd name="T45" fmla="*/ 1402481 h 1449563"/>
              <a:gd name="T46" fmla="*/ 101621 w 1052296"/>
              <a:gd name="T47" fmla="*/ 1446017 h 1449563"/>
              <a:gd name="T48" fmla="*/ 0 w 1052296"/>
              <a:gd name="T49" fmla="*/ 1446017 h 144956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52296"/>
              <a:gd name="T76" fmla="*/ 0 h 1449563"/>
              <a:gd name="T77" fmla="*/ 1052296 w 1052296"/>
              <a:gd name="T78" fmla="*/ 1449563 h 144956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52296" h="1449563">
                <a:moveTo>
                  <a:pt x="203200" y="372136"/>
                </a:moveTo>
                <a:cubicBezTo>
                  <a:pt x="193524" y="357622"/>
                  <a:pt x="181257" y="344533"/>
                  <a:pt x="174172" y="328593"/>
                </a:cubicBezTo>
                <a:cubicBezTo>
                  <a:pt x="161745" y="300632"/>
                  <a:pt x="145143" y="241508"/>
                  <a:pt x="145143" y="241508"/>
                </a:cubicBezTo>
                <a:cubicBezTo>
                  <a:pt x="164495" y="231832"/>
                  <a:pt x="183313" y="221002"/>
                  <a:pt x="203200" y="212479"/>
                </a:cubicBezTo>
                <a:cubicBezTo>
                  <a:pt x="217262" y="206452"/>
                  <a:pt x="233059" y="204807"/>
                  <a:pt x="246743" y="197965"/>
                </a:cubicBezTo>
                <a:cubicBezTo>
                  <a:pt x="359289" y="141692"/>
                  <a:pt x="224383" y="190903"/>
                  <a:pt x="333829" y="154422"/>
                </a:cubicBezTo>
                <a:cubicBezTo>
                  <a:pt x="475393" y="158248"/>
                  <a:pt x="962583" y="0"/>
                  <a:pt x="856343" y="212479"/>
                </a:cubicBezTo>
                <a:cubicBezTo>
                  <a:pt x="848542" y="228081"/>
                  <a:pt x="836991" y="241508"/>
                  <a:pt x="827315" y="256022"/>
                </a:cubicBezTo>
                <a:cubicBezTo>
                  <a:pt x="833647" y="332006"/>
                  <a:pt x="796239" y="432482"/>
                  <a:pt x="885372" y="459222"/>
                </a:cubicBezTo>
                <a:cubicBezTo>
                  <a:pt x="918140" y="469052"/>
                  <a:pt x="953105" y="468898"/>
                  <a:pt x="986972" y="473736"/>
                </a:cubicBezTo>
                <a:cubicBezTo>
                  <a:pt x="1052296" y="571725"/>
                  <a:pt x="1046993" y="544727"/>
                  <a:pt x="1001486" y="749508"/>
                </a:cubicBezTo>
                <a:cubicBezTo>
                  <a:pt x="996985" y="769765"/>
                  <a:pt x="929084" y="788156"/>
                  <a:pt x="914400" y="793051"/>
                </a:cubicBezTo>
                <a:cubicBezTo>
                  <a:pt x="899886" y="788213"/>
                  <a:pt x="886094" y="777151"/>
                  <a:pt x="870858" y="778536"/>
                </a:cubicBezTo>
                <a:cubicBezTo>
                  <a:pt x="825846" y="782628"/>
                  <a:pt x="759634" y="805935"/>
                  <a:pt x="711200" y="822079"/>
                </a:cubicBezTo>
                <a:cubicBezTo>
                  <a:pt x="696686" y="831755"/>
                  <a:pt x="678555" y="837487"/>
                  <a:pt x="667658" y="851108"/>
                </a:cubicBezTo>
                <a:cubicBezTo>
                  <a:pt x="650265" y="872850"/>
                  <a:pt x="658622" y="925645"/>
                  <a:pt x="624115" y="938193"/>
                </a:cubicBezTo>
                <a:cubicBezTo>
                  <a:pt x="582942" y="953165"/>
                  <a:pt x="537029" y="947870"/>
                  <a:pt x="493486" y="952708"/>
                </a:cubicBezTo>
                <a:cubicBezTo>
                  <a:pt x="403761" y="1012523"/>
                  <a:pt x="491287" y="946110"/>
                  <a:pt x="420915" y="1025279"/>
                </a:cubicBezTo>
                <a:cubicBezTo>
                  <a:pt x="393641" y="1055962"/>
                  <a:pt x="358461" y="1079523"/>
                  <a:pt x="333829" y="1112365"/>
                </a:cubicBezTo>
                <a:cubicBezTo>
                  <a:pt x="279820" y="1184377"/>
                  <a:pt x="303704" y="1150294"/>
                  <a:pt x="261258" y="1213965"/>
                </a:cubicBezTo>
                <a:cubicBezTo>
                  <a:pt x="256420" y="1233317"/>
                  <a:pt x="250655" y="1252461"/>
                  <a:pt x="246743" y="1272022"/>
                </a:cubicBezTo>
                <a:cubicBezTo>
                  <a:pt x="240971" y="1300880"/>
                  <a:pt x="244181" y="1332215"/>
                  <a:pt x="232229" y="1359108"/>
                </a:cubicBezTo>
                <a:cubicBezTo>
                  <a:pt x="223892" y="1377865"/>
                  <a:pt x="204455" y="1389510"/>
                  <a:pt x="188686" y="1402651"/>
                </a:cubicBezTo>
                <a:cubicBezTo>
                  <a:pt x="167003" y="1420720"/>
                  <a:pt x="131354" y="1443218"/>
                  <a:pt x="101600" y="1446193"/>
                </a:cubicBezTo>
                <a:cubicBezTo>
                  <a:pt x="67901" y="1449563"/>
                  <a:pt x="33867" y="1446193"/>
                  <a:pt x="0" y="1446193"/>
                </a:cubicBezTo>
              </a:path>
            </a:pathLst>
          </a:custGeom>
          <a:noFill/>
          <a:ln w="25400" cap="sq" algn="ctr">
            <a:solidFill>
              <a:srgbClr val="48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76" name="Freeform 13"/>
          <p:cNvSpPr>
            <a:spLocks noChangeArrowheads="1"/>
          </p:cNvSpPr>
          <p:nvPr/>
        </p:nvSpPr>
        <p:spPr bwMode="auto">
          <a:xfrm>
            <a:off x="2641600" y="4592638"/>
            <a:ext cx="1379538" cy="865187"/>
          </a:xfrm>
          <a:custGeom>
            <a:avLst/>
            <a:gdLst>
              <a:gd name="T0" fmla="*/ 145215 w 1378857"/>
              <a:gd name="T1" fmla="*/ 865187 h 863973"/>
              <a:gd name="T2" fmla="*/ 101650 w 1378857"/>
              <a:gd name="T3" fmla="*/ 836118 h 863973"/>
              <a:gd name="T4" fmla="*/ 43565 w 1378857"/>
              <a:gd name="T5" fmla="*/ 676237 h 863973"/>
              <a:gd name="T6" fmla="*/ 0 w 1378857"/>
              <a:gd name="T7" fmla="*/ 574494 h 863973"/>
              <a:gd name="T8" fmla="*/ 14521 w 1378857"/>
              <a:gd name="T9" fmla="*/ 472751 h 863973"/>
              <a:gd name="T10" fmla="*/ 72607 w 1378857"/>
              <a:gd name="T11" fmla="*/ 385543 h 863973"/>
              <a:gd name="T12" fmla="*/ 130693 w 1378857"/>
              <a:gd name="T13" fmla="*/ 312870 h 863973"/>
              <a:gd name="T14" fmla="*/ 290429 w 1378857"/>
              <a:gd name="T15" fmla="*/ 298335 h 863973"/>
              <a:gd name="T16" fmla="*/ 755116 w 1378857"/>
              <a:gd name="T17" fmla="*/ 298335 h 863973"/>
              <a:gd name="T18" fmla="*/ 784158 w 1378857"/>
              <a:gd name="T19" fmla="*/ 385543 h 863973"/>
              <a:gd name="T20" fmla="*/ 856766 w 1378857"/>
              <a:gd name="T21" fmla="*/ 443682 h 863973"/>
              <a:gd name="T22" fmla="*/ 1118152 w 1378857"/>
              <a:gd name="T23" fmla="*/ 429147 h 863973"/>
              <a:gd name="T24" fmla="*/ 1132673 w 1378857"/>
              <a:gd name="T25" fmla="*/ 385543 h 863973"/>
              <a:gd name="T26" fmla="*/ 1161717 w 1378857"/>
              <a:gd name="T27" fmla="*/ 341939 h 863973"/>
              <a:gd name="T28" fmla="*/ 1292409 w 1378857"/>
              <a:gd name="T29" fmla="*/ 327404 h 863973"/>
              <a:gd name="T30" fmla="*/ 1335974 w 1378857"/>
              <a:gd name="T31" fmla="*/ 283800 h 863973"/>
              <a:gd name="T32" fmla="*/ 1350496 w 1378857"/>
              <a:gd name="T33" fmla="*/ 240196 h 863973"/>
              <a:gd name="T34" fmla="*/ 1379538 w 1378857"/>
              <a:gd name="T35" fmla="*/ 7642 h 8639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78857"/>
              <a:gd name="T55" fmla="*/ 0 h 863973"/>
              <a:gd name="T56" fmla="*/ 1378857 w 1378857"/>
              <a:gd name="T57" fmla="*/ 863973 h 8639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78857" h="863973">
                <a:moveTo>
                  <a:pt x="145143" y="863973"/>
                </a:moveTo>
                <a:cubicBezTo>
                  <a:pt x="130629" y="854297"/>
                  <a:pt x="107561" y="851339"/>
                  <a:pt x="101600" y="834945"/>
                </a:cubicBezTo>
                <a:cubicBezTo>
                  <a:pt x="35838" y="654098"/>
                  <a:pt x="143177" y="741709"/>
                  <a:pt x="43543" y="675288"/>
                </a:cubicBezTo>
                <a:cubicBezTo>
                  <a:pt x="37874" y="663950"/>
                  <a:pt x="0" y="595046"/>
                  <a:pt x="0" y="573688"/>
                </a:cubicBezTo>
                <a:cubicBezTo>
                  <a:pt x="0" y="539478"/>
                  <a:pt x="2233" y="504018"/>
                  <a:pt x="14514" y="472088"/>
                </a:cubicBezTo>
                <a:cubicBezTo>
                  <a:pt x="27038" y="439525"/>
                  <a:pt x="61538" y="418100"/>
                  <a:pt x="72571" y="385002"/>
                </a:cubicBezTo>
                <a:cubicBezTo>
                  <a:pt x="84587" y="348954"/>
                  <a:pt x="83494" y="322531"/>
                  <a:pt x="130629" y="312431"/>
                </a:cubicBezTo>
                <a:cubicBezTo>
                  <a:pt x="182881" y="301234"/>
                  <a:pt x="237067" y="302754"/>
                  <a:pt x="290286" y="297916"/>
                </a:cubicBezTo>
                <a:cubicBezTo>
                  <a:pt x="450747" y="244430"/>
                  <a:pt x="467800" y="233122"/>
                  <a:pt x="754743" y="297916"/>
                </a:cubicBezTo>
                <a:cubicBezTo>
                  <a:pt x="784590" y="304656"/>
                  <a:pt x="766798" y="359542"/>
                  <a:pt x="783771" y="385002"/>
                </a:cubicBezTo>
                <a:cubicBezTo>
                  <a:pt x="821287" y="441275"/>
                  <a:pt x="796251" y="423029"/>
                  <a:pt x="856343" y="443059"/>
                </a:cubicBezTo>
                <a:cubicBezTo>
                  <a:pt x="943429" y="438221"/>
                  <a:pt x="1032251" y="446513"/>
                  <a:pt x="1117600" y="428545"/>
                </a:cubicBezTo>
                <a:cubicBezTo>
                  <a:pt x="1132571" y="425393"/>
                  <a:pt x="1125272" y="398686"/>
                  <a:pt x="1132114" y="385002"/>
                </a:cubicBezTo>
                <a:cubicBezTo>
                  <a:pt x="1139915" y="369400"/>
                  <a:pt x="1144749" y="347420"/>
                  <a:pt x="1161143" y="341459"/>
                </a:cubicBezTo>
                <a:cubicBezTo>
                  <a:pt x="1202316" y="326487"/>
                  <a:pt x="1248228" y="331783"/>
                  <a:pt x="1291771" y="326945"/>
                </a:cubicBezTo>
                <a:cubicBezTo>
                  <a:pt x="1306285" y="312431"/>
                  <a:pt x="1323928" y="300481"/>
                  <a:pt x="1335314" y="283402"/>
                </a:cubicBezTo>
                <a:cubicBezTo>
                  <a:pt x="1343801" y="270672"/>
                  <a:pt x="1348041" y="255054"/>
                  <a:pt x="1349829" y="239859"/>
                </a:cubicBezTo>
                <a:cubicBezTo>
                  <a:pt x="1378048" y="0"/>
                  <a:pt x="1331914" y="101517"/>
                  <a:pt x="1378857" y="7631"/>
                </a:cubicBezTo>
              </a:path>
            </a:pathLst>
          </a:custGeom>
          <a:noFill/>
          <a:ln w="25400" cap="sq" algn="ctr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4"/>
          <p:cNvSpPr/>
          <p:nvPr/>
        </p:nvSpPr>
        <p:spPr bwMode="auto">
          <a:xfrm>
            <a:off x="2540000" y="4548188"/>
            <a:ext cx="1481138" cy="850900"/>
          </a:xfrm>
          <a:custGeom>
            <a:avLst/>
            <a:gdLst>
              <a:gd name="connsiteX0" fmla="*/ 1480457 w 1480457"/>
              <a:gd name="connsiteY0" fmla="*/ 38704 h 851504"/>
              <a:gd name="connsiteX1" fmla="*/ 1349829 w 1480457"/>
              <a:gd name="connsiteY1" fmla="*/ 24190 h 851504"/>
              <a:gd name="connsiteX2" fmla="*/ 1306286 w 1480457"/>
              <a:gd name="connsiteY2" fmla="*/ 53219 h 851504"/>
              <a:gd name="connsiteX3" fmla="*/ 1277257 w 1480457"/>
              <a:gd name="connsiteY3" fmla="*/ 96761 h 851504"/>
              <a:gd name="connsiteX4" fmla="*/ 1190171 w 1480457"/>
              <a:gd name="connsiteY4" fmla="*/ 125790 h 851504"/>
              <a:gd name="connsiteX5" fmla="*/ 1146629 w 1480457"/>
              <a:gd name="connsiteY5" fmla="*/ 154819 h 851504"/>
              <a:gd name="connsiteX6" fmla="*/ 943429 w 1480457"/>
              <a:gd name="connsiteY6" fmla="*/ 125790 h 851504"/>
              <a:gd name="connsiteX7" fmla="*/ 914400 w 1480457"/>
              <a:gd name="connsiteY7" fmla="*/ 82247 h 851504"/>
              <a:gd name="connsiteX8" fmla="*/ 870857 w 1480457"/>
              <a:gd name="connsiteY8" fmla="*/ 53219 h 851504"/>
              <a:gd name="connsiteX9" fmla="*/ 333829 w 1480457"/>
              <a:gd name="connsiteY9" fmla="*/ 67733 h 851504"/>
              <a:gd name="connsiteX10" fmla="*/ 304800 w 1480457"/>
              <a:gd name="connsiteY10" fmla="*/ 154819 h 851504"/>
              <a:gd name="connsiteX11" fmla="*/ 362857 w 1480457"/>
              <a:gd name="connsiteY11" fmla="*/ 241904 h 851504"/>
              <a:gd name="connsiteX12" fmla="*/ 348343 w 1480457"/>
              <a:gd name="connsiteY12" fmla="*/ 575733 h 851504"/>
              <a:gd name="connsiteX13" fmla="*/ 261257 w 1480457"/>
              <a:gd name="connsiteY13" fmla="*/ 604761 h 851504"/>
              <a:gd name="connsiteX14" fmla="*/ 217714 w 1480457"/>
              <a:gd name="connsiteY14" fmla="*/ 619276 h 851504"/>
              <a:gd name="connsiteX15" fmla="*/ 145143 w 1480457"/>
              <a:gd name="connsiteY15" fmla="*/ 706361 h 851504"/>
              <a:gd name="connsiteX16" fmla="*/ 101600 w 1480457"/>
              <a:gd name="connsiteY16" fmla="*/ 720876 h 851504"/>
              <a:gd name="connsiteX17" fmla="*/ 58057 w 1480457"/>
              <a:gd name="connsiteY17" fmla="*/ 749904 h 851504"/>
              <a:gd name="connsiteX18" fmla="*/ 43543 w 1480457"/>
              <a:gd name="connsiteY18" fmla="*/ 793447 h 851504"/>
              <a:gd name="connsiteX19" fmla="*/ 0 w 1480457"/>
              <a:gd name="connsiteY19" fmla="*/ 851504 h 85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80457" h="851504">
                <a:moveTo>
                  <a:pt x="1480457" y="38704"/>
                </a:moveTo>
                <a:cubicBezTo>
                  <a:pt x="1378857" y="4838"/>
                  <a:pt x="1422400" y="0"/>
                  <a:pt x="1349829" y="24190"/>
                </a:cubicBezTo>
                <a:cubicBezTo>
                  <a:pt x="1335315" y="33866"/>
                  <a:pt x="1318621" y="40884"/>
                  <a:pt x="1306286" y="53219"/>
                </a:cubicBezTo>
                <a:cubicBezTo>
                  <a:pt x="1293951" y="65554"/>
                  <a:pt x="1292049" y="87516"/>
                  <a:pt x="1277257" y="96761"/>
                </a:cubicBezTo>
                <a:cubicBezTo>
                  <a:pt x="1251309" y="112978"/>
                  <a:pt x="1190171" y="125790"/>
                  <a:pt x="1190171" y="125790"/>
                </a:cubicBezTo>
                <a:cubicBezTo>
                  <a:pt x="1175657" y="135466"/>
                  <a:pt x="1164029" y="153576"/>
                  <a:pt x="1146629" y="154819"/>
                </a:cubicBezTo>
                <a:cubicBezTo>
                  <a:pt x="1041881" y="162301"/>
                  <a:pt x="1017585" y="150509"/>
                  <a:pt x="943429" y="125790"/>
                </a:cubicBezTo>
                <a:cubicBezTo>
                  <a:pt x="933753" y="111276"/>
                  <a:pt x="926735" y="94582"/>
                  <a:pt x="914400" y="82247"/>
                </a:cubicBezTo>
                <a:cubicBezTo>
                  <a:pt x="902065" y="69912"/>
                  <a:pt x="888295" y="53655"/>
                  <a:pt x="870857" y="53219"/>
                </a:cubicBezTo>
                <a:lnTo>
                  <a:pt x="333829" y="67733"/>
                </a:lnTo>
                <a:cubicBezTo>
                  <a:pt x="324153" y="96762"/>
                  <a:pt x="287827" y="129359"/>
                  <a:pt x="304800" y="154819"/>
                </a:cubicBezTo>
                <a:lnTo>
                  <a:pt x="362857" y="241904"/>
                </a:lnTo>
                <a:cubicBezTo>
                  <a:pt x="358019" y="353180"/>
                  <a:pt x="378375" y="468477"/>
                  <a:pt x="348343" y="575733"/>
                </a:cubicBezTo>
                <a:cubicBezTo>
                  <a:pt x="340093" y="605199"/>
                  <a:pt x="290286" y="595085"/>
                  <a:pt x="261257" y="604761"/>
                </a:cubicBezTo>
                <a:lnTo>
                  <a:pt x="217714" y="619276"/>
                </a:lnTo>
                <a:cubicBezTo>
                  <a:pt x="196293" y="651408"/>
                  <a:pt x="178672" y="684008"/>
                  <a:pt x="145143" y="706361"/>
                </a:cubicBezTo>
                <a:cubicBezTo>
                  <a:pt x="132413" y="714848"/>
                  <a:pt x="115284" y="714034"/>
                  <a:pt x="101600" y="720876"/>
                </a:cubicBezTo>
                <a:cubicBezTo>
                  <a:pt x="85998" y="728677"/>
                  <a:pt x="72571" y="740228"/>
                  <a:pt x="58057" y="749904"/>
                </a:cubicBezTo>
                <a:cubicBezTo>
                  <a:pt x="53219" y="764418"/>
                  <a:pt x="50385" y="779763"/>
                  <a:pt x="43543" y="793447"/>
                </a:cubicBezTo>
                <a:cubicBezTo>
                  <a:pt x="27131" y="826270"/>
                  <a:pt x="20411" y="831093"/>
                  <a:pt x="0" y="851504"/>
                </a:cubicBezTo>
              </a:path>
            </a:pathLst>
          </a:custGeom>
          <a:noFill/>
          <a:ln w="25400" cap="sq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78" name="Freeform 15"/>
          <p:cNvSpPr>
            <a:spLocks noChangeArrowheads="1"/>
          </p:cNvSpPr>
          <p:nvPr/>
        </p:nvSpPr>
        <p:spPr bwMode="auto">
          <a:xfrm>
            <a:off x="2536825" y="4097338"/>
            <a:ext cx="1539875" cy="1465262"/>
          </a:xfrm>
          <a:custGeom>
            <a:avLst/>
            <a:gdLst>
              <a:gd name="T0" fmla="*/ 16941 w 1539152"/>
              <a:gd name="T1" fmla="*/ 1321836 h 1465531"/>
              <a:gd name="T2" fmla="*/ 118589 w 1539152"/>
              <a:gd name="T3" fmla="*/ 1365371 h 1465531"/>
              <a:gd name="T4" fmla="*/ 205716 w 1539152"/>
              <a:gd name="T5" fmla="*/ 1394394 h 1465531"/>
              <a:gd name="T6" fmla="*/ 496137 w 1539152"/>
              <a:gd name="T7" fmla="*/ 1408906 h 1465531"/>
              <a:gd name="T8" fmla="*/ 510659 w 1539152"/>
              <a:gd name="T9" fmla="*/ 1350859 h 1465531"/>
              <a:gd name="T10" fmla="*/ 554222 w 1539152"/>
              <a:gd name="T11" fmla="*/ 1263790 h 1465531"/>
              <a:gd name="T12" fmla="*/ 917250 w 1539152"/>
              <a:gd name="T13" fmla="*/ 1249278 h 1465531"/>
              <a:gd name="T14" fmla="*/ 960813 w 1539152"/>
              <a:gd name="T15" fmla="*/ 1089650 h 1465531"/>
              <a:gd name="T16" fmla="*/ 975334 w 1539152"/>
              <a:gd name="T17" fmla="*/ 1002581 h 1465531"/>
              <a:gd name="T18" fmla="*/ 1018897 w 1539152"/>
              <a:gd name="T19" fmla="*/ 988069 h 1465531"/>
              <a:gd name="T20" fmla="*/ 1309319 w 1539152"/>
              <a:gd name="T21" fmla="*/ 973557 h 1465531"/>
              <a:gd name="T22" fmla="*/ 1352882 w 1539152"/>
              <a:gd name="T23" fmla="*/ 886487 h 1465531"/>
              <a:gd name="T24" fmla="*/ 1396446 w 1539152"/>
              <a:gd name="T25" fmla="*/ 857465 h 1465531"/>
              <a:gd name="T26" fmla="*/ 1440009 w 1539152"/>
              <a:gd name="T27" fmla="*/ 770395 h 1465531"/>
              <a:gd name="T28" fmla="*/ 1454530 w 1539152"/>
              <a:gd name="T29" fmla="*/ 726860 h 1465531"/>
              <a:gd name="T30" fmla="*/ 1498093 w 1539152"/>
              <a:gd name="T31" fmla="*/ 668813 h 1465531"/>
              <a:gd name="T32" fmla="*/ 1527136 w 1539152"/>
              <a:gd name="T33" fmla="*/ 610767 h 1465531"/>
              <a:gd name="T34" fmla="*/ 1483573 w 1539152"/>
              <a:gd name="T35" fmla="*/ 523697 h 1465531"/>
              <a:gd name="T36" fmla="*/ 1425488 w 1539152"/>
              <a:gd name="T37" fmla="*/ 451139 h 1465531"/>
              <a:gd name="T38" fmla="*/ 1309319 w 1539152"/>
              <a:gd name="T39" fmla="*/ 436627 h 1465531"/>
              <a:gd name="T40" fmla="*/ 1178630 w 1539152"/>
              <a:gd name="T41" fmla="*/ 335046 h 1465531"/>
              <a:gd name="T42" fmla="*/ 1149587 w 1539152"/>
              <a:gd name="T43" fmla="*/ 276999 h 1465531"/>
              <a:gd name="T44" fmla="*/ 1193150 w 1539152"/>
              <a:gd name="T45" fmla="*/ 73836 h 1465531"/>
              <a:gd name="T46" fmla="*/ 1178630 w 1539152"/>
              <a:gd name="T47" fmla="*/ 15790 h 1465531"/>
              <a:gd name="T48" fmla="*/ 1106023 w 1539152"/>
              <a:gd name="T49" fmla="*/ 1279 h 1465531"/>
              <a:gd name="T50" fmla="*/ 684912 w 1539152"/>
              <a:gd name="T51" fmla="*/ 15790 h 1465531"/>
              <a:gd name="T52" fmla="*/ 597785 w 1539152"/>
              <a:gd name="T53" fmla="*/ 30301 h 1465531"/>
              <a:gd name="T54" fmla="*/ 554222 w 1539152"/>
              <a:gd name="T55" fmla="*/ 59325 h 1465531"/>
              <a:gd name="T56" fmla="*/ 467095 w 1539152"/>
              <a:gd name="T57" fmla="*/ 73836 h 1465531"/>
              <a:gd name="T58" fmla="*/ 438053 w 1539152"/>
              <a:gd name="T59" fmla="*/ 233464 h 1465531"/>
              <a:gd name="T60" fmla="*/ 452574 w 1539152"/>
              <a:gd name="T61" fmla="*/ 320534 h 1465531"/>
              <a:gd name="T62" fmla="*/ 525180 w 1539152"/>
              <a:gd name="T63" fmla="*/ 335046 h 1465531"/>
              <a:gd name="T64" fmla="*/ 699432 w 1539152"/>
              <a:gd name="T65" fmla="*/ 349558 h 1465531"/>
              <a:gd name="T66" fmla="*/ 728475 w 1539152"/>
              <a:gd name="T67" fmla="*/ 393093 h 1465531"/>
              <a:gd name="T68" fmla="*/ 394489 w 1539152"/>
              <a:gd name="T69" fmla="*/ 465650 h 1465531"/>
              <a:gd name="T70" fmla="*/ 350927 w 1539152"/>
              <a:gd name="T71" fmla="*/ 494674 h 1465531"/>
              <a:gd name="T72" fmla="*/ 263800 w 1539152"/>
              <a:gd name="T73" fmla="*/ 596256 h 1465531"/>
              <a:gd name="T74" fmla="*/ 249279 w 1539152"/>
              <a:gd name="T75" fmla="*/ 639790 h 1465531"/>
              <a:gd name="T76" fmla="*/ 278321 w 1539152"/>
              <a:gd name="T77" fmla="*/ 770395 h 1465531"/>
              <a:gd name="T78" fmla="*/ 205716 w 1539152"/>
              <a:gd name="T79" fmla="*/ 784906 h 1465531"/>
              <a:gd name="T80" fmla="*/ 162152 w 1539152"/>
              <a:gd name="T81" fmla="*/ 799418 h 1465531"/>
              <a:gd name="T82" fmla="*/ 118589 w 1539152"/>
              <a:gd name="T83" fmla="*/ 930022 h 1465531"/>
              <a:gd name="T84" fmla="*/ 104068 w 1539152"/>
              <a:gd name="T85" fmla="*/ 973557 h 1465531"/>
              <a:gd name="T86" fmla="*/ 60504 w 1539152"/>
              <a:gd name="T87" fmla="*/ 1002581 h 1465531"/>
              <a:gd name="T88" fmla="*/ 45984 w 1539152"/>
              <a:gd name="T89" fmla="*/ 1046115 h 1465531"/>
              <a:gd name="T90" fmla="*/ 16941 w 1539152"/>
              <a:gd name="T91" fmla="*/ 1162209 h 1465531"/>
              <a:gd name="T92" fmla="*/ 16941 w 1539152"/>
              <a:gd name="T93" fmla="*/ 1321836 h 146553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539152"/>
              <a:gd name="T142" fmla="*/ 0 h 1465531"/>
              <a:gd name="T143" fmla="*/ 1539152 w 1539152"/>
              <a:gd name="T144" fmla="*/ 1465531 h 146553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539152" h="1465531">
                <a:moveTo>
                  <a:pt x="16933" y="1322079"/>
                </a:moveTo>
                <a:cubicBezTo>
                  <a:pt x="33866" y="1355946"/>
                  <a:pt x="36472" y="1283561"/>
                  <a:pt x="118533" y="1365622"/>
                </a:cubicBezTo>
                <a:cubicBezTo>
                  <a:pt x="140170" y="1387259"/>
                  <a:pt x="205619" y="1394650"/>
                  <a:pt x="205619" y="1394650"/>
                </a:cubicBezTo>
                <a:cubicBezTo>
                  <a:pt x="304748" y="1460737"/>
                  <a:pt x="292989" y="1465531"/>
                  <a:pt x="495904" y="1409165"/>
                </a:cubicBezTo>
                <a:cubicBezTo>
                  <a:pt x="515125" y="1403826"/>
                  <a:pt x="504939" y="1370288"/>
                  <a:pt x="510419" y="1351107"/>
                </a:cubicBezTo>
                <a:cubicBezTo>
                  <a:pt x="514192" y="1337903"/>
                  <a:pt x="534984" y="1266834"/>
                  <a:pt x="553962" y="1264022"/>
                </a:cubicBezTo>
                <a:cubicBezTo>
                  <a:pt x="673704" y="1246282"/>
                  <a:pt x="795867" y="1254345"/>
                  <a:pt x="916819" y="1249507"/>
                </a:cubicBezTo>
                <a:cubicBezTo>
                  <a:pt x="935579" y="1193226"/>
                  <a:pt x="949449" y="1155326"/>
                  <a:pt x="960362" y="1089850"/>
                </a:cubicBezTo>
                <a:cubicBezTo>
                  <a:pt x="965200" y="1060822"/>
                  <a:pt x="960275" y="1028316"/>
                  <a:pt x="974876" y="1002765"/>
                </a:cubicBezTo>
                <a:cubicBezTo>
                  <a:pt x="982467" y="989481"/>
                  <a:pt x="1003177" y="989575"/>
                  <a:pt x="1018419" y="988250"/>
                </a:cubicBezTo>
                <a:cubicBezTo>
                  <a:pt x="1114937" y="979857"/>
                  <a:pt x="1211942" y="978574"/>
                  <a:pt x="1308704" y="973736"/>
                </a:cubicBezTo>
                <a:cubicBezTo>
                  <a:pt x="1320509" y="938324"/>
                  <a:pt x="1324112" y="914785"/>
                  <a:pt x="1352247" y="886650"/>
                </a:cubicBezTo>
                <a:cubicBezTo>
                  <a:pt x="1364582" y="874315"/>
                  <a:pt x="1381276" y="867298"/>
                  <a:pt x="1395790" y="857622"/>
                </a:cubicBezTo>
                <a:cubicBezTo>
                  <a:pt x="1432271" y="748176"/>
                  <a:pt x="1383060" y="883082"/>
                  <a:pt x="1439333" y="770536"/>
                </a:cubicBezTo>
                <a:cubicBezTo>
                  <a:pt x="1446175" y="756852"/>
                  <a:pt x="1446256" y="740277"/>
                  <a:pt x="1453847" y="726993"/>
                </a:cubicBezTo>
                <a:cubicBezTo>
                  <a:pt x="1465849" y="705990"/>
                  <a:pt x="1484569" y="689449"/>
                  <a:pt x="1497390" y="668936"/>
                </a:cubicBezTo>
                <a:cubicBezTo>
                  <a:pt x="1508857" y="650588"/>
                  <a:pt x="1516743" y="630231"/>
                  <a:pt x="1526419" y="610879"/>
                </a:cubicBezTo>
                <a:cubicBezTo>
                  <a:pt x="1489933" y="501425"/>
                  <a:pt x="1539152" y="636347"/>
                  <a:pt x="1482876" y="523793"/>
                </a:cubicBezTo>
                <a:cubicBezTo>
                  <a:pt x="1462505" y="483050"/>
                  <a:pt x="1481480" y="466675"/>
                  <a:pt x="1424819" y="451222"/>
                </a:cubicBezTo>
                <a:cubicBezTo>
                  <a:pt x="1387187" y="440959"/>
                  <a:pt x="1347409" y="441545"/>
                  <a:pt x="1308704" y="436707"/>
                </a:cubicBezTo>
                <a:cubicBezTo>
                  <a:pt x="1236963" y="329096"/>
                  <a:pt x="1284857" y="356464"/>
                  <a:pt x="1178076" y="335107"/>
                </a:cubicBezTo>
                <a:cubicBezTo>
                  <a:pt x="1168400" y="315755"/>
                  <a:pt x="1149047" y="298687"/>
                  <a:pt x="1149047" y="277050"/>
                </a:cubicBezTo>
                <a:cubicBezTo>
                  <a:pt x="1149047" y="197640"/>
                  <a:pt x="1169956" y="141754"/>
                  <a:pt x="1192590" y="73850"/>
                </a:cubicBezTo>
                <a:cubicBezTo>
                  <a:pt x="1187752" y="54498"/>
                  <a:pt x="1193400" y="28563"/>
                  <a:pt x="1178076" y="15793"/>
                </a:cubicBezTo>
                <a:cubicBezTo>
                  <a:pt x="1159124" y="0"/>
                  <a:pt x="1130174" y="1279"/>
                  <a:pt x="1105504" y="1279"/>
                </a:cubicBezTo>
                <a:cubicBezTo>
                  <a:pt x="965116" y="1279"/>
                  <a:pt x="824895" y="10955"/>
                  <a:pt x="684590" y="15793"/>
                </a:cubicBezTo>
                <a:cubicBezTo>
                  <a:pt x="655561" y="20631"/>
                  <a:pt x="625423" y="21001"/>
                  <a:pt x="597504" y="30307"/>
                </a:cubicBezTo>
                <a:cubicBezTo>
                  <a:pt x="580955" y="35823"/>
                  <a:pt x="570511" y="53820"/>
                  <a:pt x="553962" y="59336"/>
                </a:cubicBezTo>
                <a:cubicBezTo>
                  <a:pt x="526043" y="68642"/>
                  <a:pt x="495905" y="69012"/>
                  <a:pt x="466876" y="73850"/>
                </a:cubicBezTo>
                <a:cubicBezTo>
                  <a:pt x="388083" y="126379"/>
                  <a:pt x="418386" y="87555"/>
                  <a:pt x="437847" y="233507"/>
                </a:cubicBezTo>
                <a:cubicBezTo>
                  <a:pt x="441737" y="262678"/>
                  <a:pt x="433210" y="298249"/>
                  <a:pt x="452362" y="320593"/>
                </a:cubicBezTo>
                <a:cubicBezTo>
                  <a:pt x="468417" y="339323"/>
                  <a:pt x="500433" y="332225"/>
                  <a:pt x="524933" y="335107"/>
                </a:cubicBezTo>
                <a:cubicBezTo>
                  <a:pt x="582792" y="341914"/>
                  <a:pt x="641047" y="344784"/>
                  <a:pt x="699104" y="349622"/>
                </a:cubicBezTo>
                <a:cubicBezTo>
                  <a:pt x="708780" y="364136"/>
                  <a:pt x="725666" y="375896"/>
                  <a:pt x="728133" y="393165"/>
                </a:cubicBezTo>
                <a:cubicBezTo>
                  <a:pt x="750786" y="551725"/>
                  <a:pt x="397001" y="465613"/>
                  <a:pt x="394304" y="465736"/>
                </a:cubicBezTo>
                <a:cubicBezTo>
                  <a:pt x="379790" y="475412"/>
                  <a:pt x="364163" y="483598"/>
                  <a:pt x="350762" y="494765"/>
                </a:cubicBezTo>
                <a:cubicBezTo>
                  <a:pt x="310326" y="528462"/>
                  <a:pt x="295713" y="553648"/>
                  <a:pt x="263676" y="596365"/>
                </a:cubicBezTo>
                <a:cubicBezTo>
                  <a:pt x="258838" y="610879"/>
                  <a:pt x="243480" y="625702"/>
                  <a:pt x="249162" y="639907"/>
                </a:cubicBezTo>
                <a:cubicBezTo>
                  <a:pt x="273931" y="701831"/>
                  <a:pt x="387812" y="624373"/>
                  <a:pt x="278190" y="770536"/>
                </a:cubicBezTo>
                <a:cubicBezTo>
                  <a:pt x="263388" y="790272"/>
                  <a:pt x="229552" y="779067"/>
                  <a:pt x="205619" y="785050"/>
                </a:cubicBezTo>
                <a:cubicBezTo>
                  <a:pt x="190776" y="788761"/>
                  <a:pt x="176590" y="794727"/>
                  <a:pt x="162076" y="799565"/>
                </a:cubicBezTo>
                <a:lnTo>
                  <a:pt x="118533" y="930193"/>
                </a:lnTo>
                <a:cubicBezTo>
                  <a:pt x="113695" y="944707"/>
                  <a:pt x="116749" y="965249"/>
                  <a:pt x="104019" y="973736"/>
                </a:cubicBezTo>
                <a:lnTo>
                  <a:pt x="60476" y="1002765"/>
                </a:lnTo>
                <a:cubicBezTo>
                  <a:pt x="55638" y="1017279"/>
                  <a:pt x="49673" y="1031465"/>
                  <a:pt x="45962" y="1046307"/>
                </a:cubicBezTo>
                <a:lnTo>
                  <a:pt x="16933" y="1162422"/>
                </a:lnTo>
                <a:cubicBezTo>
                  <a:pt x="1077" y="1289271"/>
                  <a:pt x="0" y="1288212"/>
                  <a:pt x="16933" y="1322079"/>
                </a:cubicBezTo>
                <a:close/>
              </a:path>
            </a:pathLst>
          </a:custGeom>
          <a:solidFill>
            <a:srgbClr val="00B050"/>
          </a:solidFill>
          <a:ln w="25400" cap="sq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3294737" y="2833260"/>
            <a:ext cx="1510664" cy="1294630"/>
          </a:xfrm>
          <a:custGeom>
            <a:avLst/>
            <a:gdLst>
              <a:gd name="connsiteX0" fmla="*/ 638634 w 1510664"/>
              <a:gd name="connsiteY0" fmla="*/ 200226 h 1294630"/>
              <a:gd name="connsiteX1" fmla="*/ 595092 w 1510664"/>
              <a:gd name="connsiteY1" fmla="*/ 185711 h 1294630"/>
              <a:gd name="connsiteX2" fmla="*/ 174177 w 1510664"/>
              <a:gd name="connsiteY2" fmla="*/ 185711 h 1294630"/>
              <a:gd name="connsiteX3" fmla="*/ 130634 w 1510664"/>
              <a:gd name="connsiteY3" fmla="*/ 229254 h 1294630"/>
              <a:gd name="connsiteX4" fmla="*/ 72577 w 1510664"/>
              <a:gd name="connsiteY4" fmla="*/ 316340 h 1294630"/>
              <a:gd name="connsiteX5" fmla="*/ 29034 w 1510664"/>
              <a:gd name="connsiteY5" fmla="*/ 374397 h 1294630"/>
              <a:gd name="connsiteX6" fmla="*/ 29034 w 1510664"/>
              <a:gd name="connsiteY6" fmla="*/ 577597 h 1294630"/>
              <a:gd name="connsiteX7" fmla="*/ 58063 w 1510664"/>
              <a:gd name="connsiteY7" fmla="*/ 621140 h 1294630"/>
              <a:gd name="connsiteX8" fmla="*/ 72577 w 1510664"/>
              <a:gd name="connsiteY8" fmla="*/ 664683 h 1294630"/>
              <a:gd name="connsiteX9" fmla="*/ 159663 w 1510664"/>
              <a:gd name="connsiteY9" fmla="*/ 693711 h 1294630"/>
              <a:gd name="connsiteX10" fmla="*/ 203206 w 1510664"/>
              <a:gd name="connsiteY10" fmla="*/ 722740 h 1294630"/>
              <a:gd name="connsiteX11" fmla="*/ 217720 w 1510664"/>
              <a:gd name="connsiteY11" fmla="*/ 766283 h 1294630"/>
              <a:gd name="connsiteX12" fmla="*/ 232234 w 1510664"/>
              <a:gd name="connsiteY12" fmla="*/ 867883 h 1294630"/>
              <a:gd name="connsiteX13" fmla="*/ 275777 w 1510664"/>
              <a:gd name="connsiteY13" fmla="*/ 882397 h 1294630"/>
              <a:gd name="connsiteX14" fmla="*/ 333834 w 1510664"/>
              <a:gd name="connsiteY14" fmla="*/ 911426 h 1294630"/>
              <a:gd name="connsiteX15" fmla="*/ 435434 w 1510664"/>
              <a:gd name="connsiteY15" fmla="*/ 940454 h 1294630"/>
              <a:gd name="connsiteX16" fmla="*/ 478977 w 1510664"/>
              <a:gd name="connsiteY16" fmla="*/ 954969 h 1294630"/>
              <a:gd name="connsiteX17" fmla="*/ 508006 w 1510664"/>
              <a:gd name="connsiteY17" fmla="*/ 1042054 h 1294630"/>
              <a:gd name="connsiteX18" fmla="*/ 522520 w 1510664"/>
              <a:gd name="connsiteY18" fmla="*/ 1085597 h 1294630"/>
              <a:gd name="connsiteX19" fmla="*/ 566063 w 1510664"/>
              <a:gd name="connsiteY19" fmla="*/ 1259769 h 1294630"/>
              <a:gd name="connsiteX20" fmla="*/ 609606 w 1510664"/>
              <a:gd name="connsiteY20" fmla="*/ 1288797 h 1294630"/>
              <a:gd name="connsiteX21" fmla="*/ 769263 w 1510664"/>
              <a:gd name="connsiteY21" fmla="*/ 1274283 h 1294630"/>
              <a:gd name="connsiteX22" fmla="*/ 856349 w 1510664"/>
              <a:gd name="connsiteY22" fmla="*/ 1187197 h 1294630"/>
              <a:gd name="connsiteX23" fmla="*/ 943434 w 1510664"/>
              <a:gd name="connsiteY23" fmla="*/ 1042054 h 1294630"/>
              <a:gd name="connsiteX24" fmla="*/ 957949 w 1510664"/>
              <a:gd name="connsiteY24" fmla="*/ 998511 h 1294630"/>
              <a:gd name="connsiteX25" fmla="*/ 1059549 w 1510664"/>
              <a:gd name="connsiteY25" fmla="*/ 940454 h 1294630"/>
              <a:gd name="connsiteX26" fmla="*/ 1233720 w 1510664"/>
              <a:gd name="connsiteY26" fmla="*/ 911426 h 1294630"/>
              <a:gd name="connsiteX27" fmla="*/ 1219206 w 1510664"/>
              <a:gd name="connsiteY27" fmla="*/ 853369 h 1294630"/>
              <a:gd name="connsiteX28" fmla="*/ 1146634 w 1510664"/>
              <a:gd name="connsiteY28" fmla="*/ 766283 h 1294630"/>
              <a:gd name="connsiteX29" fmla="*/ 1132120 w 1510664"/>
              <a:gd name="connsiteY29" fmla="*/ 722740 h 1294630"/>
              <a:gd name="connsiteX30" fmla="*/ 1146634 w 1510664"/>
              <a:gd name="connsiteY30" fmla="*/ 664683 h 1294630"/>
              <a:gd name="connsiteX31" fmla="*/ 1175663 w 1510664"/>
              <a:gd name="connsiteY31" fmla="*/ 548569 h 1294630"/>
              <a:gd name="connsiteX32" fmla="*/ 1219206 w 1510664"/>
              <a:gd name="connsiteY32" fmla="*/ 505026 h 1294630"/>
              <a:gd name="connsiteX33" fmla="*/ 1335320 w 1510664"/>
              <a:gd name="connsiteY33" fmla="*/ 490511 h 1294630"/>
              <a:gd name="connsiteX34" fmla="*/ 1422406 w 1510664"/>
              <a:gd name="connsiteY34" fmla="*/ 446969 h 1294630"/>
              <a:gd name="connsiteX35" fmla="*/ 1480463 w 1510664"/>
              <a:gd name="connsiteY35" fmla="*/ 345369 h 1294630"/>
              <a:gd name="connsiteX36" fmla="*/ 1480463 w 1510664"/>
              <a:gd name="connsiteY36" fmla="*/ 171197 h 1294630"/>
              <a:gd name="connsiteX37" fmla="*/ 1436920 w 1510664"/>
              <a:gd name="connsiteY37" fmla="*/ 127654 h 1294630"/>
              <a:gd name="connsiteX38" fmla="*/ 1407892 w 1510664"/>
              <a:gd name="connsiteY38" fmla="*/ 84111 h 1294630"/>
              <a:gd name="connsiteX39" fmla="*/ 1277263 w 1510664"/>
              <a:gd name="connsiteY39" fmla="*/ 11540 h 1294630"/>
              <a:gd name="connsiteX40" fmla="*/ 1103092 w 1510664"/>
              <a:gd name="connsiteY40" fmla="*/ 26054 h 1294630"/>
              <a:gd name="connsiteX41" fmla="*/ 1074063 w 1510664"/>
              <a:gd name="connsiteY41" fmla="*/ 113140 h 1294630"/>
              <a:gd name="connsiteX42" fmla="*/ 943434 w 1510664"/>
              <a:gd name="connsiteY42" fmla="*/ 243769 h 1294630"/>
              <a:gd name="connsiteX43" fmla="*/ 899892 w 1510664"/>
              <a:gd name="connsiteY43" fmla="*/ 287311 h 1294630"/>
              <a:gd name="connsiteX44" fmla="*/ 856349 w 1510664"/>
              <a:gd name="connsiteY44" fmla="*/ 316340 h 1294630"/>
              <a:gd name="connsiteX45" fmla="*/ 827320 w 1510664"/>
              <a:gd name="connsiteY45" fmla="*/ 359883 h 1294630"/>
              <a:gd name="connsiteX46" fmla="*/ 740234 w 1510664"/>
              <a:gd name="connsiteY46" fmla="*/ 403426 h 1294630"/>
              <a:gd name="connsiteX47" fmla="*/ 696692 w 1510664"/>
              <a:gd name="connsiteY47" fmla="*/ 388911 h 1294630"/>
              <a:gd name="connsiteX48" fmla="*/ 653149 w 1510664"/>
              <a:gd name="connsiteY48" fmla="*/ 272797 h 1294630"/>
              <a:gd name="connsiteX49" fmla="*/ 624120 w 1510664"/>
              <a:gd name="connsiteY49" fmla="*/ 258283 h 1294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510664" h="1294630">
                <a:moveTo>
                  <a:pt x="638634" y="200226"/>
                </a:moveTo>
                <a:cubicBezTo>
                  <a:pt x="624120" y="195388"/>
                  <a:pt x="610298" y="187401"/>
                  <a:pt x="595092" y="185711"/>
                </a:cubicBezTo>
                <a:cubicBezTo>
                  <a:pt x="379132" y="161715"/>
                  <a:pt x="385027" y="170651"/>
                  <a:pt x="174177" y="185711"/>
                </a:cubicBezTo>
                <a:cubicBezTo>
                  <a:pt x="159663" y="200225"/>
                  <a:pt x="143236" y="213051"/>
                  <a:pt x="130634" y="229254"/>
                </a:cubicBezTo>
                <a:cubicBezTo>
                  <a:pt x="109215" y="256793"/>
                  <a:pt x="93510" y="288430"/>
                  <a:pt x="72577" y="316340"/>
                </a:cubicBezTo>
                <a:lnTo>
                  <a:pt x="29034" y="374397"/>
                </a:lnTo>
                <a:cubicBezTo>
                  <a:pt x="1382" y="457355"/>
                  <a:pt x="0" y="442108"/>
                  <a:pt x="29034" y="577597"/>
                </a:cubicBezTo>
                <a:cubicBezTo>
                  <a:pt x="32689" y="594654"/>
                  <a:pt x="48387" y="606626"/>
                  <a:pt x="58063" y="621140"/>
                </a:cubicBezTo>
                <a:cubicBezTo>
                  <a:pt x="62901" y="635654"/>
                  <a:pt x="60127" y="655790"/>
                  <a:pt x="72577" y="664683"/>
                </a:cubicBezTo>
                <a:cubicBezTo>
                  <a:pt x="97476" y="682468"/>
                  <a:pt x="159663" y="693711"/>
                  <a:pt x="159663" y="693711"/>
                </a:cubicBezTo>
                <a:cubicBezTo>
                  <a:pt x="174177" y="703387"/>
                  <a:pt x="192309" y="709118"/>
                  <a:pt x="203206" y="722740"/>
                </a:cubicBezTo>
                <a:cubicBezTo>
                  <a:pt x="212763" y="734687"/>
                  <a:pt x="214720" y="751281"/>
                  <a:pt x="217720" y="766283"/>
                </a:cubicBezTo>
                <a:cubicBezTo>
                  <a:pt x="224429" y="799829"/>
                  <a:pt x="216935" y="837284"/>
                  <a:pt x="232234" y="867883"/>
                </a:cubicBezTo>
                <a:cubicBezTo>
                  <a:pt x="239076" y="881567"/>
                  <a:pt x="261715" y="876370"/>
                  <a:pt x="275777" y="882397"/>
                </a:cubicBezTo>
                <a:cubicBezTo>
                  <a:pt x="295664" y="890920"/>
                  <a:pt x="313947" y="902903"/>
                  <a:pt x="333834" y="911426"/>
                </a:cubicBezTo>
                <a:cubicBezTo>
                  <a:pt x="368633" y="926340"/>
                  <a:pt x="398609" y="929932"/>
                  <a:pt x="435434" y="940454"/>
                </a:cubicBezTo>
                <a:cubicBezTo>
                  <a:pt x="450145" y="944657"/>
                  <a:pt x="464463" y="950131"/>
                  <a:pt x="478977" y="954969"/>
                </a:cubicBezTo>
                <a:lnTo>
                  <a:pt x="508006" y="1042054"/>
                </a:lnTo>
                <a:lnTo>
                  <a:pt x="522520" y="1085597"/>
                </a:lnTo>
                <a:cubicBezTo>
                  <a:pt x="530589" y="1158222"/>
                  <a:pt x="516065" y="1209772"/>
                  <a:pt x="566063" y="1259769"/>
                </a:cubicBezTo>
                <a:cubicBezTo>
                  <a:pt x="578398" y="1272104"/>
                  <a:pt x="595092" y="1279121"/>
                  <a:pt x="609606" y="1288797"/>
                </a:cubicBezTo>
                <a:cubicBezTo>
                  <a:pt x="662825" y="1283959"/>
                  <a:pt x="719850" y="1294630"/>
                  <a:pt x="769263" y="1274283"/>
                </a:cubicBezTo>
                <a:cubicBezTo>
                  <a:pt x="807224" y="1258652"/>
                  <a:pt x="833577" y="1221355"/>
                  <a:pt x="856349" y="1187197"/>
                </a:cubicBezTo>
                <a:cubicBezTo>
                  <a:pt x="897625" y="1125283"/>
                  <a:pt x="916654" y="1104541"/>
                  <a:pt x="943434" y="1042054"/>
                </a:cubicBezTo>
                <a:cubicBezTo>
                  <a:pt x="949461" y="1027992"/>
                  <a:pt x="948154" y="1010264"/>
                  <a:pt x="957949" y="998511"/>
                </a:cubicBezTo>
                <a:cubicBezTo>
                  <a:pt x="988169" y="962247"/>
                  <a:pt x="1018404" y="952210"/>
                  <a:pt x="1059549" y="940454"/>
                </a:cubicBezTo>
                <a:cubicBezTo>
                  <a:pt x="1134132" y="919144"/>
                  <a:pt x="1139491" y="923204"/>
                  <a:pt x="1233720" y="911426"/>
                </a:cubicBezTo>
                <a:cubicBezTo>
                  <a:pt x="1228882" y="892074"/>
                  <a:pt x="1227064" y="871704"/>
                  <a:pt x="1219206" y="853369"/>
                </a:cubicBezTo>
                <a:cubicBezTo>
                  <a:pt x="1204051" y="818007"/>
                  <a:pt x="1172789" y="792438"/>
                  <a:pt x="1146634" y="766283"/>
                </a:cubicBezTo>
                <a:cubicBezTo>
                  <a:pt x="1141796" y="751769"/>
                  <a:pt x="1132120" y="738039"/>
                  <a:pt x="1132120" y="722740"/>
                </a:cubicBezTo>
                <a:cubicBezTo>
                  <a:pt x="1132120" y="702792"/>
                  <a:pt x="1142307" y="684156"/>
                  <a:pt x="1146634" y="664683"/>
                </a:cubicBezTo>
                <a:cubicBezTo>
                  <a:pt x="1149076" y="653695"/>
                  <a:pt x="1162696" y="568020"/>
                  <a:pt x="1175663" y="548569"/>
                </a:cubicBezTo>
                <a:cubicBezTo>
                  <a:pt x="1187049" y="531490"/>
                  <a:pt x="1199915" y="512041"/>
                  <a:pt x="1219206" y="505026"/>
                </a:cubicBezTo>
                <a:cubicBezTo>
                  <a:pt x="1255863" y="491696"/>
                  <a:pt x="1296615" y="495349"/>
                  <a:pt x="1335320" y="490511"/>
                </a:cubicBezTo>
                <a:cubicBezTo>
                  <a:pt x="1370734" y="478707"/>
                  <a:pt x="1394270" y="475105"/>
                  <a:pt x="1422406" y="446969"/>
                </a:cubicBezTo>
                <a:cubicBezTo>
                  <a:pt x="1442919" y="426456"/>
                  <a:pt x="1469081" y="368133"/>
                  <a:pt x="1480463" y="345369"/>
                </a:cubicBezTo>
                <a:cubicBezTo>
                  <a:pt x="1497680" y="276500"/>
                  <a:pt x="1510664" y="254251"/>
                  <a:pt x="1480463" y="171197"/>
                </a:cubicBezTo>
                <a:cubicBezTo>
                  <a:pt x="1473448" y="151906"/>
                  <a:pt x="1450061" y="143423"/>
                  <a:pt x="1436920" y="127654"/>
                </a:cubicBezTo>
                <a:cubicBezTo>
                  <a:pt x="1425753" y="114253"/>
                  <a:pt x="1421020" y="95598"/>
                  <a:pt x="1407892" y="84111"/>
                </a:cubicBezTo>
                <a:cubicBezTo>
                  <a:pt x="1346467" y="30364"/>
                  <a:pt x="1337068" y="31475"/>
                  <a:pt x="1277263" y="11540"/>
                </a:cubicBezTo>
                <a:cubicBezTo>
                  <a:pt x="1219206" y="16378"/>
                  <a:pt x="1155200" y="0"/>
                  <a:pt x="1103092" y="26054"/>
                </a:cubicBezTo>
                <a:cubicBezTo>
                  <a:pt x="1075723" y="39738"/>
                  <a:pt x="1095700" y="91503"/>
                  <a:pt x="1074063" y="113140"/>
                </a:cubicBezTo>
                <a:lnTo>
                  <a:pt x="943434" y="243769"/>
                </a:lnTo>
                <a:cubicBezTo>
                  <a:pt x="928920" y="258283"/>
                  <a:pt x="916971" y="275925"/>
                  <a:pt x="899892" y="287311"/>
                </a:cubicBezTo>
                <a:lnTo>
                  <a:pt x="856349" y="316340"/>
                </a:lnTo>
                <a:cubicBezTo>
                  <a:pt x="846673" y="330854"/>
                  <a:pt x="839655" y="347548"/>
                  <a:pt x="827320" y="359883"/>
                </a:cubicBezTo>
                <a:cubicBezTo>
                  <a:pt x="799185" y="388018"/>
                  <a:pt x="775647" y="391621"/>
                  <a:pt x="740234" y="403426"/>
                </a:cubicBezTo>
                <a:cubicBezTo>
                  <a:pt x="725720" y="398588"/>
                  <a:pt x="708639" y="398468"/>
                  <a:pt x="696692" y="388911"/>
                </a:cubicBezTo>
                <a:cubicBezTo>
                  <a:pt x="647187" y="349307"/>
                  <a:pt x="680689" y="327876"/>
                  <a:pt x="653149" y="272797"/>
                </a:cubicBezTo>
                <a:cubicBezTo>
                  <a:pt x="648311" y="263121"/>
                  <a:pt x="633796" y="263121"/>
                  <a:pt x="624120" y="258283"/>
                </a:cubicBezTo>
              </a:path>
            </a:pathLst>
          </a:custGeom>
          <a:solidFill>
            <a:srgbClr val="C00000"/>
          </a:solidFill>
          <a:ln w="25400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543300" y="3587228"/>
            <a:ext cx="1390229" cy="1365772"/>
          </a:xfrm>
          <a:custGeom>
            <a:avLst/>
            <a:gdLst>
              <a:gd name="connsiteX0" fmla="*/ 958242 w 1390229"/>
              <a:gd name="connsiteY0" fmla="*/ 290286 h 1365772"/>
              <a:gd name="connsiteX1" fmla="*/ 842128 w 1390229"/>
              <a:gd name="connsiteY1" fmla="*/ 246743 h 1365772"/>
              <a:gd name="connsiteX2" fmla="*/ 813100 w 1390229"/>
              <a:gd name="connsiteY2" fmla="*/ 203200 h 1365772"/>
              <a:gd name="connsiteX3" fmla="*/ 769557 w 1390229"/>
              <a:gd name="connsiteY3" fmla="*/ 174171 h 1365772"/>
              <a:gd name="connsiteX4" fmla="*/ 696985 w 1390229"/>
              <a:gd name="connsiteY4" fmla="*/ 101600 h 1365772"/>
              <a:gd name="connsiteX5" fmla="*/ 653442 w 1390229"/>
              <a:gd name="connsiteY5" fmla="*/ 58057 h 1365772"/>
              <a:gd name="connsiteX6" fmla="*/ 566357 w 1390229"/>
              <a:gd name="connsiteY6" fmla="*/ 0 h 1365772"/>
              <a:gd name="connsiteX7" fmla="*/ 392185 w 1390229"/>
              <a:gd name="connsiteY7" fmla="*/ 14514 h 1365772"/>
              <a:gd name="connsiteX8" fmla="*/ 290585 w 1390229"/>
              <a:gd name="connsiteY8" fmla="*/ 43543 h 1365772"/>
              <a:gd name="connsiteX9" fmla="*/ 261557 w 1390229"/>
              <a:gd name="connsiteY9" fmla="*/ 87086 h 1365772"/>
              <a:gd name="connsiteX10" fmla="*/ 130928 w 1390229"/>
              <a:gd name="connsiteY10" fmla="*/ 159657 h 1365772"/>
              <a:gd name="connsiteX11" fmla="*/ 58357 w 1390229"/>
              <a:gd name="connsiteY11" fmla="*/ 246743 h 1365772"/>
              <a:gd name="connsiteX12" fmla="*/ 29328 w 1390229"/>
              <a:gd name="connsiteY12" fmla="*/ 333829 h 1365772"/>
              <a:gd name="connsiteX13" fmla="*/ 29328 w 1390229"/>
              <a:gd name="connsiteY13" fmla="*/ 638629 h 1365772"/>
              <a:gd name="connsiteX14" fmla="*/ 87385 w 1390229"/>
              <a:gd name="connsiteY14" fmla="*/ 725714 h 1365772"/>
              <a:gd name="connsiteX15" fmla="*/ 87385 w 1390229"/>
              <a:gd name="connsiteY15" fmla="*/ 1219200 h 1365772"/>
              <a:gd name="connsiteX16" fmla="*/ 174471 w 1390229"/>
              <a:gd name="connsiteY16" fmla="*/ 1306286 h 1365772"/>
              <a:gd name="connsiteX17" fmla="*/ 290585 w 1390229"/>
              <a:gd name="connsiteY17" fmla="*/ 1335314 h 1365772"/>
              <a:gd name="connsiteX18" fmla="*/ 464757 w 1390229"/>
              <a:gd name="connsiteY18" fmla="*/ 1277257 h 1365772"/>
              <a:gd name="connsiteX19" fmla="*/ 551842 w 1390229"/>
              <a:gd name="connsiteY19" fmla="*/ 1219200 h 1365772"/>
              <a:gd name="connsiteX20" fmla="*/ 580871 w 1390229"/>
              <a:gd name="connsiteY20" fmla="*/ 1161143 h 1365772"/>
              <a:gd name="connsiteX21" fmla="*/ 638928 w 1390229"/>
              <a:gd name="connsiteY21" fmla="*/ 1030514 h 1365772"/>
              <a:gd name="connsiteX22" fmla="*/ 682471 w 1390229"/>
              <a:gd name="connsiteY22" fmla="*/ 986971 h 1365772"/>
              <a:gd name="connsiteX23" fmla="*/ 726014 w 1390229"/>
              <a:gd name="connsiteY23" fmla="*/ 972457 h 1365772"/>
              <a:gd name="connsiteX24" fmla="*/ 769557 w 1390229"/>
              <a:gd name="connsiteY24" fmla="*/ 943429 h 1365772"/>
              <a:gd name="connsiteX25" fmla="*/ 1350128 w 1390229"/>
              <a:gd name="connsiteY25" fmla="*/ 928914 h 1365772"/>
              <a:gd name="connsiteX26" fmla="*/ 1335614 w 1390229"/>
              <a:gd name="connsiteY26" fmla="*/ 798286 h 1365772"/>
              <a:gd name="connsiteX27" fmla="*/ 1190471 w 1390229"/>
              <a:gd name="connsiteY27" fmla="*/ 653143 h 1365772"/>
              <a:gd name="connsiteX28" fmla="*/ 1103385 w 1390229"/>
              <a:gd name="connsiteY28" fmla="*/ 580571 h 1365772"/>
              <a:gd name="connsiteX29" fmla="*/ 1074357 w 1390229"/>
              <a:gd name="connsiteY29" fmla="*/ 493486 h 1365772"/>
              <a:gd name="connsiteX30" fmla="*/ 1059842 w 1390229"/>
              <a:gd name="connsiteY30" fmla="*/ 406400 h 1365772"/>
              <a:gd name="connsiteX31" fmla="*/ 972757 w 1390229"/>
              <a:gd name="connsiteY31" fmla="*/ 377371 h 1365772"/>
              <a:gd name="connsiteX32" fmla="*/ 958242 w 1390229"/>
              <a:gd name="connsiteY32" fmla="*/ 290286 h 136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90229" h="1365772">
                <a:moveTo>
                  <a:pt x="958242" y="290286"/>
                </a:moveTo>
                <a:cubicBezTo>
                  <a:pt x="919537" y="275772"/>
                  <a:pt x="877574" y="268011"/>
                  <a:pt x="842128" y="246743"/>
                </a:cubicBezTo>
                <a:cubicBezTo>
                  <a:pt x="827170" y="237768"/>
                  <a:pt x="825435" y="215535"/>
                  <a:pt x="813100" y="203200"/>
                </a:cubicBezTo>
                <a:cubicBezTo>
                  <a:pt x="800765" y="190865"/>
                  <a:pt x="784071" y="183847"/>
                  <a:pt x="769557" y="174171"/>
                </a:cubicBezTo>
                <a:cubicBezTo>
                  <a:pt x="716337" y="94343"/>
                  <a:pt x="769557" y="162077"/>
                  <a:pt x="696985" y="101600"/>
                </a:cubicBezTo>
                <a:cubicBezTo>
                  <a:pt x="681216" y="88459"/>
                  <a:pt x="669645" y="70659"/>
                  <a:pt x="653442" y="58057"/>
                </a:cubicBezTo>
                <a:cubicBezTo>
                  <a:pt x="625903" y="36638"/>
                  <a:pt x="566357" y="0"/>
                  <a:pt x="566357" y="0"/>
                </a:cubicBezTo>
                <a:cubicBezTo>
                  <a:pt x="508300" y="4838"/>
                  <a:pt x="449994" y="7288"/>
                  <a:pt x="392185" y="14514"/>
                </a:cubicBezTo>
                <a:cubicBezTo>
                  <a:pt x="363031" y="18158"/>
                  <a:pt x="319501" y="33905"/>
                  <a:pt x="290585" y="43543"/>
                </a:cubicBezTo>
                <a:cubicBezTo>
                  <a:pt x="280909" y="58057"/>
                  <a:pt x="274685" y="75599"/>
                  <a:pt x="261557" y="87086"/>
                </a:cubicBezTo>
                <a:cubicBezTo>
                  <a:pt x="200132" y="140833"/>
                  <a:pt x="190733" y="139722"/>
                  <a:pt x="130928" y="159657"/>
                </a:cubicBezTo>
                <a:cubicBezTo>
                  <a:pt x="103582" y="187003"/>
                  <a:pt x="74523" y="210368"/>
                  <a:pt x="58357" y="246743"/>
                </a:cubicBezTo>
                <a:cubicBezTo>
                  <a:pt x="45930" y="274705"/>
                  <a:pt x="29328" y="333829"/>
                  <a:pt x="29328" y="333829"/>
                </a:cubicBezTo>
                <a:cubicBezTo>
                  <a:pt x="20849" y="427095"/>
                  <a:pt x="0" y="544779"/>
                  <a:pt x="29328" y="638629"/>
                </a:cubicBezTo>
                <a:cubicBezTo>
                  <a:pt x="39734" y="671929"/>
                  <a:pt x="87385" y="725714"/>
                  <a:pt x="87385" y="725714"/>
                </a:cubicBezTo>
                <a:cubicBezTo>
                  <a:pt x="57790" y="903291"/>
                  <a:pt x="38644" y="982456"/>
                  <a:pt x="87385" y="1219200"/>
                </a:cubicBezTo>
                <a:cubicBezTo>
                  <a:pt x="95663" y="1259409"/>
                  <a:pt x="134215" y="1298235"/>
                  <a:pt x="174471" y="1306286"/>
                </a:cubicBezTo>
                <a:cubicBezTo>
                  <a:pt x="262044" y="1323800"/>
                  <a:pt x="223639" y="1312999"/>
                  <a:pt x="290585" y="1335314"/>
                </a:cubicBezTo>
                <a:cubicBezTo>
                  <a:pt x="578960" y="1306477"/>
                  <a:pt x="363597" y="1365772"/>
                  <a:pt x="464757" y="1277257"/>
                </a:cubicBezTo>
                <a:cubicBezTo>
                  <a:pt x="491013" y="1254283"/>
                  <a:pt x="551842" y="1219200"/>
                  <a:pt x="551842" y="1219200"/>
                </a:cubicBezTo>
                <a:cubicBezTo>
                  <a:pt x="561518" y="1199848"/>
                  <a:pt x="572835" y="1181232"/>
                  <a:pt x="580871" y="1161143"/>
                </a:cubicBezTo>
                <a:cubicBezTo>
                  <a:pt x="610080" y="1088121"/>
                  <a:pt x="595969" y="1082065"/>
                  <a:pt x="638928" y="1030514"/>
                </a:cubicBezTo>
                <a:cubicBezTo>
                  <a:pt x="652069" y="1014745"/>
                  <a:pt x="665392" y="998357"/>
                  <a:pt x="682471" y="986971"/>
                </a:cubicBezTo>
                <a:cubicBezTo>
                  <a:pt x="695201" y="978484"/>
                  <a:pt x="712330" y="979299"/>
                  <a:pt x="726014" y="972457"/>
                </a:cubicBezTo>
                <a:cubicBezTo>
                  <a:pt x="741616" y="964656"/>
                  <a:pt x="755043" y="953105"/>
                  <a:pt x="769557" y="943429"/>
                </a:cubicBezTo>
                <a:cubicBezTo>
                  <a:pt x="928528" y="954784"/>
                  <a:pt x="1221023" y="985720"/>
                  <a:pt x="1350128" y="928914"/>
                </a:cubicBezTo>
                <a:cubicBezTo>
                  <a:pt x="1390229" y="911270"/>
                  <a:pt x="1349468" y="839848"/>
                  <a:pt x="1335614" y="798286"/>
                </a:cubicBezTo>
                <a:cubicBezTo>
                  <a:pt x="1296909" y="682170"/>
                  <a:pt x="1267881" y="730553"/>
                  <a:pt x="1190471" y="653143"/>
                </a:cubicBezTo>
                <a:cubicBezTo>
                  <a:pt x="1134593" y="597265"/>
                  <a:pt x="1164007" y="620986"/>
                  <a:pt x="1103385" y="580571"/>
                </a:cubicBezTo>
                <a:cubicBezTo>
                  <a:pt x="1093709" y="551543"/>
                  <a:pt x="1079388" y="523668"/>
                  <a:pt x="1074357" y="493486"/>
                </a:cubicBezTo>
                <a:cubicBezTo>
                  <a:pt x="1069519" y="464457"/>
                  <a:pt x="1079221" y="428548"/>
                  <a:pt x="1059842" y="406400"/>
                </a:cubicBezTo>
                <a:cubicBezTo>
                  <a:pt x="1039693" y="383372"/>
                  <a:pt x="972757" y="377371"/>
                  <a:pt x="972757" y="377371"/>
                </a:cubicBezTo>
                <a:lnTo>
                  <a:pt x="958242" y="290286"/>
                </a:lnTo>
                <a:close/>
              </a:path>
            </a:pathLst>
          </a:custGeom>
          <a:solidFill>
            <a:srgbClr val="6600FF">
              <a:alpha val="65000"/>
            </a:srgbClr>
          </a:solidFill>
          <a:ln w="25400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autoUpdateAnimBg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743950" cy="762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Habitat Use</a:t>
            </a:r>
          </a:p>
        </p:txBody>
      </p:sp>
      <p:sp>
        <p:nvSpPr>
          <p:cNvPr id="295939" name="Text Box 2051"/>
          <p:cNvSpPr txBox="1">
            <a:spLocks noChangeArrowheads="1"/>
          </p:cNvSpPr>
          <p:nvPr/>
        </p:nvSpPr>
        <p:spPr bwMode="auto">
          <a:xfrm>
            <a:off x="304800" y="1295400"/>
            <a:ext cx="9753600" cy="1066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7172" name="Text Box 2054"/>
          <p:cNvSpPr txBox="1">
            <a:spLocks noChangeArrowheads="1"/>
          </p:cNvSpPr>
          <p:nvPr/>
        </p:nvSpPr>
        <p:spPr bwMode="auto">
          <a:xfrm>
            <a:off x="533400" y="914400"/>
            <a:ext cx="8686800" cy="2754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C000"/>
                </a:solidFill>
                <a:latin typeface="Arial" charset="0"/>
              </a:rPr>
              <a:t>Core Area </a:t>
            </a:r>
            <a:r>
              <a:rPr lang="en-US" sz="2800" dirty="0">
                <a:latin typeface="Arial" charset="0"/>
              </a:rPr>
              <a:t>- area in home range use most frequently </a:t>
            </a:r>
          </a:p>
          <a:p>
            <a:r>
              <a:rPr lang="en-US" sz="2800" dirty="0">
                <a:latin typeface="Arial" charset="0"/>
              </a:rPr>
              <a:t>		(food, sleeping sites).</a:t>
            </a:r>
          </a:p>
          <a:p>
            <a:pPr>
              <a:spcBef>
                <a:spcPct val="50000"/>
              </a:spcBef>
            </a:pPr>
            <a:endParaRPr lang="en-US" sz="26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6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600" dirty="0">
              <a:latin typeface="Arial" charset="0"/>
            </a:endParaRPr>
          </a:p>
        </p:txBody>
      </p:sp>
      <p:pic>
        <p:nvPicPr>
          <p:cNvPr id="7173" name="Picture 2052"/>
          <p:cNvPicPr>
            <a:picLocks noChangeAspect="1" noChangeArrowheads="1"/>
          </p:cNvPicPr>
          <p:nvPr/>
        </p:nvPicPr>
        <p:blipFill>
          <a:blip r:embed="rId2" cstate="print"/>
          <a:srcRect l="40416" t="5795" r="24583" b="57895"/>
          <a:stretch>
            <a:fillRect/>
          </a:stretch>
        </p:blipFill>
        <p:spPr bwMode="auto">
          <a:xfrm>
            <a:off x="1530350" y="1828800"/>
            <a:ext cx="7423150" cy="4876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7174" name="Freeform 11"/>
          <p:cNvSpPr>
            <a:spLocks noChangeArrowheads="1"/>
          </p:cNvSpPr>
          <p:nvPr/>
        </p:nvSpPr>
        <p:spPr bwMode="auto">
          <a:xfrm>
            <a:off x="2974975" y="4391025"/>
            <a:ext cx="501650" cy="942975"/>
          </a:xfrm>
          <a:custGeom>
            <a:avLst/>
            <a:gdLst>
              <a:gd name="T0" fmla="*/ 493318 w 502935"/>
              <a:gd name="T1" fmla="*/ 167088 h 943513"/>
              <a:gd name="T2" fmla="*/ 420933 w 502935"/>
              <a:gd name="T3" fmla="*/ 210606 h 943513"/>
              <a:gd name="T4" fmla="*/ 174820 w 502935"/>
              <a:gd name="T5" fmla="*/ 442701 h 943513"/>
              <a:gd name="T6" fmla="*/ 145865 w 502935"/>
              <a:gd name="T7" fmla="*/ 529738 h 943513"/>
              <a:gd name="T8" fmla="*/ 73480 w 502935"/>
              <a:gd name="T9" fmla="*/ 631280 h 943513"/>
              <a:gd name="T10" fmla="*/ 15571 w 502935"/>
              <a:gd name="T11" fmla="*/ 732822 h 943513"/>
              <a:gd name="T12" fmla="*/ 30048 w 502935"/>
              <a:gd name="T13" fmla="*/ 805352 h 943513"/>
              <a:gd name="T14" fmla="*/ 73480 w 502935"/>
              <a:gd name="T15" fmla="*/ 819858 h 943513"/>
              <a:gd name="T16" fmla="*/ 247206 w 502935"/>
              <a:gd name="T17" fmla="*/ 834364 h 943513"/>
              <a:gd name="T18" fmla="*/ 261684 w 502935"/>
              <a:gd name="T19" fmla="*/ 921400 h 943513"/>
              <a:gd name="T20" fmla="*/ 449887 w 502935"/>
              <a:gd name="T21" fmla="*/ 892388 h 943513"/>
              <a:gd name="T22" fmla="*/ 449887 w 502935"/>
              <a:gd name="T23" fmla="*/ 660291 h 943513"/>
              <a:gd name="T24" fmla="*/ 406456 w 502935"/>
              <a:gd name="T25" fmla="*/ 631280 h 943513"/>
              <a:gd name="T26" fmla="*/ 377501 w 502935"/>
              <a:gd name="T27" fmla="*/ 587762 h 943513"/>
              <a:gd name="T28" fmla="*/ 232729 w 502935"/>
              <a:gd name="T29" fmla="*/ 529738 h 943513"/>
              <a:gd name="T30" fmla="*/ 232729 w 502935"/>
              <a:gd name="T31" fmla="*/ 384678 h 943513"/>
              <a:gd name="T32" fmla="*/ 290638 w 502935"/>
              <a:gd name="T33" fmla="*/ 181593 h 943513"/>
              <a:gd name="T34" fmla="*/ 334069 w 502935"/>
              <a:gd name="T35" fmla="*/ 167088 h 943513"/>
              <a:gd name="T36" fmla="*/ 363024 w 502935"/>
              <a:gd name="T37" fmla="*/ 123569 h 943513"/>
              <a:gd name="T38" fmla="*/ 261684 w 502935"/>
              <a:gd name="T39" fmla="*/ 36533 h 943513"/>
              <a:gd name="T40" fmla="*/ 218252 w 502935"/>
              <a:gd name="T41" fmla="*/ 7522 h 943513"/>
              <a:gd name="T42" fmla="*/ 59003 w 502935"/>
              <a:gd name="T43" fmla="*/ 7522 h 9435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02935"/>
              <a:gd name="T67" fmla="*/ 0 h 943513"/>
              <a:gd name="T68" fmla="*/ 502935 w 502935"/>
              <a:gd name="T69" fmla="*/ 943513 h 9435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02935" h="943513">
                <a:moveTo>
                  <a:pt x="494582" y="167183"/>
                </a:moveTo>
                <a:cubicBezTo>
                  <a:pt x="470392" y="181697"/>
                  <a:pt x="443035" y="191915"/>
                  <a:pt x="422011" y="210726"/>
                </a:cubicBezTo>
                <a:cubicBezTo>
                  <a:pt x="107008" y="492571"/>
                  <a:pt x="316627" y="348717"/>
                  <a:pt x="175268" y="442954"/>
                </a:cubicBezTo>
                <a:cubicBezTo>
                  <a:pt x="165592" y="471983"/>
                  <a:pt x="164598" y="505561"/>
                  <a:pt x="146239" y="530040"/>
                </a:cubicBezTo>
                <a:cubicBezTo>
                  <a:pt x="127551" y="554957"/>
                  <a:pt x="90645" y="601931"/>
                  <a:pt x="73668" y="631640"/>
                </a:cubicBezTo>
                <a:cubicBezTo>
                  <a:pt x="0" y="760557"/>
                  <a:pt x="86340" y="627144"/>
                  <a:pt x="15611" y="733240"/>
                </a:cubicBezTo>
                <a:cubicBezTo>
                  <a:pt x="20449" y="757430"/>
                  <a:pt x="16441" y="785285"/>
                  <a:pt x="30125" y="805811"/>
                </a:cubicBezTo>
                <a:cubicBezTo>
                  <a:pt x="38612" y="818541"/>
                  <a:pt x="58503" y="818304"/>
                  <a:pt x="73668" y="820326"/>
                </a:cubicBezTo>
                <a:cubicBezTo>
                  <a:pt x="131415" y="828026"/>
                  <a:pt x="189782" y="830002"/>
                  <a:pt x="247839" y="834840"/>
                </a:cubicBezTo>
                <a:cubicBezTo>
                  <a:pt x="252677" y="863869"/>
                  <a:pt x="235563" y="909748"/>
                  <a:pt x="262354" y="921926"/>
                </a:cubicBezTo>
                <a:cubicBezTo>
                  <a:pt x="309846" y="943513"/>
                  <a:pt x="396886" y="910948"/>
                  <a:pt x="451039" y="892897"/>
                </a:cubicBezTo>
                <a:cubicBezTo>
                  <a:pt x="485211" y="790383"/>
                  <a:pt x="502935" y="785219"/>
                  <a:pt x="451039" y="660668"/>
                </a:cubicBezTo>
                <a:cubicBezTo>
                  <a:pt x="444330" y="644566"/>
                  <a:pt x="422011" y="641316"/>
                  <a:pt x="407497" y="631640"/>
                </a:cubicBezTo>
                <a:cubicBezTo>
                  <a:pt x="397821" y="617126"/>
                  <a:pt x="391713" y="599450"/>
                  <a:pt x="378468" y="588097"/>
                </a:cubicBezTo>
                <a:cubicBezTo>
                  <a:pt x="321417" y="539196"/>
                  <a:pt x="301489" y="543672"/>
                  <a:pt x="233325" y="530040"/>
                </a:cubicBezTo>
                <a:cubicBezTo>
                  <a:pt x="208956" y="408191"/>
                  <a:pt x="218990" y="506745"/>
                  <a:pt x="233325" y="384897"/>
                </a:cubicBezTo>
                <a:cubicBezTo>
                  <a:pt x="249869" y="244272"/>
                  <a:pt x="199191" y="227792"/>
                  <a:pt x="291382" y="181697"/>
                </a:cubicBezTo>
                <a:cubicBezTo>
                  <a:pt x="305066" y="174855"/>
                  <a:pt x="320411" y="172021"/>
                  <a:pt x="334925" y="167183"/>
                </a:cubicBezTo>
                <a:cubicBezTo>
                  <a:pt x="344601" y="152669"/>
                  <a:pt x="361487" y="140909"/>
                  <a:pt x="363954" y="123640"/>
                </a:cubicBezTo>
                <a:cubicBezTo>
                  <a:pt x="376495" y="35848"/>
                  <a:pt x="315477" y="71968"/>
                  <a:pt x="262354" y="36554"/>
                </a:cubicBezTo>
                <a:cubicBezTo>
                  <a:pt x="247840" y="26878"/>
                  <a:pt x="236080" y="9993"/>
                  <a:pt x="218811" y="7526"/>
                </a:cubicBezTo>
                <a:cubicBezTo>
                  <a:pt x="166127" y="0"/>
                  <a:pt x="112373" y="7526"/>
                  <a:pt x="59154" y="7526"/>
                </a:cubicBezTo>
              </a:path>
            </a:pathLst>
          </a:custGeom>
          <a:noFill/>
          <a:ln w="25400" cap="sq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75" name="Freeform 12"/>
          <p:cNvSpPr>
            <a:spLocks noChangeArrowheads="1"/>
          </p:cNvSpPr>
          <p:nvPr/>
        </p:nvSpPr>
        <p:spPr bwMode="auto">
          <a:xfrm>
            <a:off x="2816225" y="4011613"/>
            <a:ext cx="1052513" cy="1449387"/>
          </a:xfrm>
          <a:custGeom>
            <a:avLst/>
            <a:gdLst>
              <a:gd name="T0" fmla="*/ 203242 w 1052296"/>
              <a:gd name="T1" fmla="*/ 372091 h 1449563"/>
              <a:gd name="T2" fmla="*/ 174208 w 1052296"/>
              <a:gd name="T3" fmla="*/ 328553 h 1449563"/>
              <a:gd name="T4" fmla="*/ 145173 w 1052296"/>
              <a:gd name="T5" fmla="*/ 241479 h 1449563"/>
              <a:gd name="T6" fmla="*/ 203242 w 1052296"/>
              <a:gd name="T7" fmla="*/ 212453 h 1449563"/>
              <a:gd name="T8" fmla="*/ 246794 w 1052296"/>
              <a:gd name="T9" fmla="*/ 197941 h 1449563"/>
              <a:gd name="T10" fmla="*/ 333898 w 1052296"/>
              <a:gd name="T11" fmla="*/ 154403 h 1449563"/>
              <a:gd name="T12" fmla="*/ 856519 w 1052296"/>
              <a:gd name="T13" fmla="*/ 212453 h 1449563"/>
              <a:gd name="T14" fmla="*/ 827485 w 1052296"/>
              <a:gd name="T15" fmla="*/ 255991 h 1449563"/>
              <a:gd name="T16" fmla="*/ 885554 w 1052296"/>
              <a:gd name="T17" fmla="*/ 459166 h 1449563"/>
              <a:gd name="T18" fmla="*/ 987175 w 1052296"/>
              <a:gd name="T19" fmla="*/ 473678 h 1449563"/>
              <a:gd name="T20" fmla="*/ 1001692 w 1052296"/>
              <a:gd name="T21" fmla="*/ 749417 h 1449563"/>
              <a:gd name="T22" fmla="*/ 914588 w 1052296"/>
              <a:gd name="T23" fmla="*/ 792955 h 1449563"/>
              <a:gd name="T24" fmla="*/ 871037 w 1052296"/>
              <a:gd name="T25" fmla="*/ 778441 h 1449563"/>
              <a:gd name="T26" fmla="*/ 711347 w 1052296"/>
              <a:gd name="T27" fmla="*/ 821979 h 1449563"/>
              <a:gd name="T28" fmla="*/ 667796 w 1052296"/>
              <a:gd name="T29" fmla="*/ 851005 h 1449563"/>
              <a:gd name="T30" fmla="*/ 624244 w 1052296"/>
              <a:gd name="T31" fmla="*/ 938079 h 1449563"/>
              <a:gd name="T32" fmla="*/ 493588 w 1052296"/>
              <a:gd name="T33" fmla="*/ 952592 h 1449563"/>
              <a:gd name="T34" fmla="*/ 421002 w 1052296"/>
              <a:gd name="T35" fmla="*/ 1025154 h 1449563"/>
              <a:gd name="T36" fmla="*/ 333898 w 1052296"/>
              <a:gd name="T37" fmla="*/ 1112230 h 1449563"/>
              <a:gd name="T38" fmla="*/ 261312 w 1052296"/>
              <a:gd name="T39" fmla="*/ 1213818 h 1449563"/>
              <a:gd name="T40" fmla="*/ 246794 w 1052296"/>
              <a:gd name="T41" fmla="*/ 1271868 h 1449563"/>
              <a:gd name="T42" fmla="*/ 232277 w 1052296"/>
              <a:gd name="T43" fmla="*/ 1358943 h 1449563"/>
              <a:gd name="T44" fmla="*/ 188725 w 1052296"/>
              <a:gd name="T45" fmla="*/ 1402481 h 1449563"/>
              <a:gd name="T46" fmla="*/ 101621 w 1052296"/>
              <a:gd name="T47" fmla="*/ 1446017 h 1449563"/>
              <a:gd name="T48" fmla="*/ 0 w 1052296"/>
              <a:gd name="T49" fmla="*/ 1446017 h 144956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52296"/>
              <a:gd name="T76" fmla="*/ 0 h 1449563"/>
              <a:gd name="T77" fmla="*/ 1052296 w 1052296"/>
              <a:gd name="T78" fmla="*/ 1449563 h 144956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52296" h="1449563">
                <a:moveTo>
                  <a:pt x="203200" y="372136"/>
                </a:moveTo>
                <a:cubicBezTo>
                  <a:pt x="193524" y="357622"/>
                  <a:pt x="181257" y="344533"/>
                  <a:pt x="174172" y="328593"/>
                </a:cubicBezTo>
                <a:cubicBezTo>
                  <a:pt x="161745" y="300632"/>
                  <a:pt x="145143" y="241508"/>
                  <a:pt x="145143" y="241508"/>
                </a:cubicBezTo>
                <a:cubicBezTo>
                  <a:pt x="164495" y="231832"/>
                  <a:pt x="183313" y="221002"/>
                  <a:pt x="203200" y="212479"/>
                </a:cubicBezTo>
                <a:cubicBezTo>
                  <a:pt x="217262" y="206452"/>
                  <a:pt x="233059" y="204807"/>
                  <a:pt x="246743" y="197965"/>
                </a:cubicBezTo>
                <a:cubicBezTo>
                  <a:pt x="359289" y="141692"/>
                  <a:pt x="224383" y="190903"/>
                  <a:pt x="333829" y="154422"/>
                </a:cubicBezTo>
                <a:cubicBezTo>
                  <a:pt x="475393" y="158248"/>
                  <a:pt x="962583" y="0"/>
                  <a:pt x="856343" y="212479"/>
                </a:cubicBezTo>
                <a:cubicBezTo>
                  <a:pt x="848542" y="228081"/>
                  <a:pt x="836991" y="241508"/>
                  <a:pt x="827315" y="256022"/>
                </a:cubicBezTo>
                <a:cubicBezTo>
                  <a:pt x="833647" y="332006"/>
                  <a:pt x="796239" y="432482"/>
                  <a:pt x="885372" y="459222"/>
                </a:cubicBezTo>
                <a:cubicBezTo>
                  <a:pt x="918140" y="469052"/>
                  <a:pt x="953105" y="468898"/>
                  <a:pt x="986972" y="473736"/>
                </a:cubicBezTo>
                <a:cubicBezTo>
                  <a:pt x="1052296" y="571725"/>
                  <a:pt x="1046993" y="544727"/>
                  <a:pt x="1001486" y="749508"/>
                </a:cubicBezTo>
                <a:cubicBezTo>
                  <a:pt x="996985" y="769765"/>
                  <a:pt x="929084" y="788156"/>
                  <a:pt x="914400" y="793051"/>
                </a:cubicBezTo>
                <a:cubicBezTo>
                  <a:pt x="899886" y="788213"/>
                  <a:pt x="886094" y="777151"/>
                  <a:pt x="870858" y="778536"/>
                </a:cubicBezTo>
                <a:cubicBezTo>
                  <a:pt x="825846" y="782628"/>
                  <a:pt x="759634" y="805935"/>
                  <a:pt x="711200" y="822079"/>
                </a:cubicBezTo>
                <a:cubicBezTo>
                  <a:pt x="696686" y="831755"/>
                  <a:pt x="678555" y="837487"/>
                  <a:pt x="667658" y="851108"/>
                </a:cubicBezTo>
                <a:cubicBezTo>
                  <a:pt x="650265" y="872850"/>
                  <a:pt x="658622" y="925645"/>
                  <a:pt x="624115" y="938193"/>
                </a:cubicBezTo>
                <a:cubicBezTo>
                  <a:pt x="582942" y="953165"/>
                  <a:pt x="537029" y="947870"/>
                  <a:pt x="493486" y="952708"/>
                </a:cubicBezTo>
                <a:cubicBezTo>
                  <a:pt x="403761" y="1012523"/>
                  <a:pt x="491287" y="946110"/>
                  <a:pt x="420915" y="1025279"/>
                </a:cubicBezTo>
                <a:cubicBezTo>
                  <a:pt x="393641" y="1055962"/>
                  <a:pt x="358461" y="1079523"/>
                  <a:pt x="333829" y="1112365"/>
                </a:cubicBezTo>
                <a:cubicBezTo>
                  <a:pt x="279820" y="1184377"/>
                  <a:pt x="303704" y="1150294"/>
                  <a:pt x="261258" y="1213965"/>
                </a:cubicBezTo>
                <a:cubicBezTo>
                  <a:pt x="256420" y="1233317"/>
                  <a:pt x="250655" y="1252461"/>
                  <a:pt x="246743" y="1272022"/>
                </a:cubicBezTo>
                <a:cubicBezTo>
                  <a:pt x="240971" y="1300880"/>
                  <a:pt x="244181" y="1332215"/>
                  <a:pt x="232229" y="1359108"/>
                </a:cubicBezTo>
                <a:cubicBezTo>
                  <a:pt x="223892" y="1377865"/>
                  <a:pt x="204455" y="1389510"/>
                  <a:pt x="188686" y="1402651"/>
                </a:cubicBezTo>
                <a:cubicBezTo>
                  <a:pt x="167003" y="1420720"/>
                  <a:pt x="131354" y="1443218"/>
                  <a:pt x="101600" y="1446193"/>
                </a:cubicBezTo>
                <a:cubicBezTo>
                  <a:pt x="67901" y="1449563"/>
                  <a:pt x="33867" y="1446193"/>
                  <a:pt x="0" y="1446193"/>
                </a:cubicBezTo>
              </a:path>
            </a:pathLst>
          </a:custGeom>
          <a:noFill/>
          <a:ln w="25400" cap="sq" algn="ctr">
            <a:solidFill>
              <a:srgbClr val="48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76" name="Freeform 13"/>
          <p:cNvSpPr>
            <a:spLocks noChangeArrowheads="1"/>
          </p:cNvSpPr>
          <p:nvPr/>
        </p:nvSpPr>
        <p:spPr bwMode="auto">
          <a:xfrm>
            <a:off x="2641600" y="4592638"/>
            <a:ext cx="1379538" cy="865187"/>
          </a:xfrm>
          <a:custGeom>
            <a:avLst/>
            <a:gdLst>
              <a:gd name="T0" fmla="*/ 145215 w 1378857"/>
              <a:gd name="T1" fmla="*/ 865187 h 863973"/>
              <a:gd name="T2" fmla="*/ 101650 w 1378857"/>
              <a:gd name="T3" fmla="*/ 836118 h 863973"/>
              <a:gd name="T4" fmla="*/ 43565 w 1378857"/>
              <a:gd name="T5" fmla="*/ 676237 h 863973"/>
              <a:gd name="T6" fmla="*/ 0 w 1378857"/>
              <a:gd name="T7" fmla="*/ 574494 h 863973"/>
              <a:gd name="T8" fmla="*/ 14521 w 1378857"/>
              <a:gd name="T9" fmla="*/ 472751 h 863973"/>
              <a:gd name="T10" fmla="*/ 72607 w 1378857"/>
              <a:gd name="T11" fmla="*/ 385543 h 863973"/>
              <a:gd name="T12" fmla="*/ 130693 w 1378857"/>
              <a:gd name="T13" fmla="*/ 312870 h 863973"/>
              <a:gd name="T14" fmla="*/ 290429 w 1378857"/>
              <a:gd name="T15" fmla="*/ 298335 h 863973"/>
              <a:gd name="T16" fmla="*/ 755116 w 1378857"/>
              <a:gd name="T17" fmla="*/ 298335 h 863973"/>
              <a:gd name="T18" fmla="*/ 784158 w 1378857"/>
              <a:gd name="T19" fmla="*/ 385543 h 863973"/>
              <a:gd name="T20" fmla="*/ 856766 w 1378857"/>
              <a:gd name="T21" fmla="*/ 443682 h 863973"/>
              <a:gd name="T22" fmla="*/ 1118152 w 1378857"/>
              <a:gd name="T23" fmla="*/ 429147 h 863973"/>
              <a:gd name="T24" fmla="*/ 1132673 w 1378857"/>
              <a:gd name="T25" fmla="*/ 385543 h 863973"/>
              <a:gd name="T26" fmla="*/ 1161717 w 1378857"/>
              <a:gd name="T27" fmla="*/ 341939 h 863973"/>
              <a:gd name="T28" fmla="*/ 1292409 w 1378857"/>
              <a:gd name="T29" fmla="*/ 327404 h 863973"/>
              <a:gd name="T30" fmla="*/ 1335974 w 1378857"/>
              <a:gd name="T31" fmla="*/ 283800 h 863973"/>
              <a:gd name="T32" fmla="*/ 1350496 w 1378857"/>
              <a:gd name="T33" fmla="*/ 240196 h 863973"/>
              <a:gd name="T34" fmla="*/ 1379538 w 1378857"/>
              <a:gd name="T35" fmla="*/ 7642 h 8639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78857"/>
              <a:gd name="T55" fmla="*/ 0 h 863973"/>
              <a:gd name="T56" fmla="*/ 1378857 w 1378857"/>
              <a:gd name="T57" fmla="*/ 863973 h 8639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78857" h="863973">
                <a:moveTo>
                  <a:pt x="145143" y="863973"/>
                </a:moveTo>
                <a:cubicBezTo>
                  <a:pt x="130629" y="854297"/>
                  <a:pt x="107561" y="851339"/>
                  <a:pt x="101600" y="834945"/>
                </a:cubicBezTo>
                <a:cubicBezTo>
                  <a:pt x="35838" y="654098"/>
                  <a:pt x="143177" y="741709"/>
                  <a:pt x="43543" y="675288"/>
                </a:cubicBezTo>
                <a:cubicBezTo>
                  <a:pt x="37874" y="663950"/>
                  <a:pt x="0" y="595046"/>
                  <a:pt x="0" y="573688"/>
                </a:cubicBezTo>
                <a:cubicBezTo>
                  <a:pt x="0" y="539478"/>
                  <a:pt x="2233" y="504018"/>
                  <a:pt x="14514" y="472088"/>
                </a:cubicBezTo>
                <a:cubicBezTo>
                  <a:pt x="27038" y="439525"/>
                  <a:pt x="61538" y="418100"/>
                  <a:pt x="72571" y="385002"/>
                </a:cubicBezTo>
                <a:cubicBezTo>
                  <a:pt x="84587" y="348954"/>
                  <a:pt x="83494" y="322531"/>
                  <a:pt x="130629" y="312431"/>
                </a:cubicBezTo>
                <a:cubicBezTo>
                  <a:pt x="182881" y="301234"/>
                  <a:pt x="237067" y="302754"/>
                  <a:pt x="290286" y="297916"/>
                </a:cubicBezTo>
                <a:cubicBezTo>
                  <a:pt x="450747" y="244430"/>
                  <a:pt x="467800" y="233122"/>
                  <a:pt x="754743" y="297916"/>
                </a:cubicBezTo>
                <a:cubicBezTo>
                  <a:pt x="784590" y="304656"/>
                  <a:pt x="766798" y="359542"/>
                  <a:pt x="783771" y="385002"/>
                </a:cubicBezTo>
                <a:cubicBezTo>
                  <a:pt x="821287" y="441275"/>
                  <a:pt x="796251" y="423029"/>
                  <a:pt x="856343" y="443059"/>
                </a:cubicBezTo>
                <a:cubicBezTo>
                  <a:pt x="943429" y="438221"/>
                  <a:pt x="1032251" y="446513"/>
                  <a:pt x="1117600" y="428545"/>
                </a:cubicBezTo>
                <a:cubicBezTo>
                  <a:pt x="1132571" y="425393"/>
                  <a:pt x="1125272" y="398686"/>
                  <a:pt x="1132114" y="385002"/>
                </a:cubicBezTo>
                <a:cubicBezTo>
                  <a:pt x="1139915" y="369400"/>
                  <a:pt x="1144749" y="347420"/>
                  <a:pt x="1161143" y="341459"/>
                </a:cubicBezTo>
                <a:cubicBezTo>
                  <a:pt x="1202316" y="326487"/>
                  <a:pt x="1248228" y="331783"/>
                  <a:pt x="1291771" y="326945"/>
                </a:cubicBezTo>
                <a:cubicBezTo>
                  <a:pt x="1306285" y="312431"/>
                  <a:pt x="1323928" y="300481"/>
                  <a:pt x="1335314" y="283402"/>
                </a:cubicBezTo>
                <a:cubicBezTo>
                  <a:pt x="1343801" y="270672"/>
                  <a:pt x="1348041" y="255054"/>
                  <a:pt x="1349829" y="239859"/>
                </a:cubicBezTo>
                <a:cubicBezTo>
                  <a:pt x="1378048" y="0"/>
                  <a:pt x="1331914" y="101517"/>
                  <a:pt x="1378857" y="7631"/>
                </a:cubicBezTo>
              </a:path>
            </a:pathLst>
          </a:custGeom>
          <a:noFill/>
          <a:ln w="25400" cap="sq" algn="ctr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4"/>
          <p:cNvSpPr/>
          <p:nvPr/>
        </p:nvSpPr>
        <p:spPr bwMode="auto">
          <a:xfrm>
            <a:off x="2540000" y="4548188"/>
            <a:ext cx="1481138" cy="850900"/>
          </a:xfrm>
          <a:custGeom>
            <a:avLst/>
            <a:gdLst>
              <a:gd name="connsiteX0" fmla="*/ 1480457 w 1480457"/>
              <a:gd name="connsiteY0" fmla="*/ 38704 h 851504"/>
              <a:gd name="connsiteX1" fmla="*/ 1349829 w 1480457"/>
              <a:gd name="connsiteY1" fmla="*/ 24190 h 851504"/>
              <a:gd name="connsiteX2" fmla="*/ 1306286 w 1480457"/>
              <a:gd name="connsiteY2" fmla="*/ 53219 h 851504"/>
              <a:gd name="connsiteX3" fmla="*/ 1277257 w 1480457"/>
              <a:gd name="connsiteY3" fmla="*/ 96761 h 851504"/>
              <a:gd name="connsiteX4" fmla="*/ 1190171 w 1480457"/>
              <a:gd name="connsiteY4" fmla="*/ 125790 h 851504"/>
              <a:gd name="connsiteX5" fmla="*/ 1146629 w 1480457"/>
              <a:gd name="connsiteY5" fmla="*/ 154819 h 851504"/>
              <a:gd name="connsiteX6" fmla="*/ 943429 w 1480457"/>
              <a:gd name="connsiteY6" fmla="*/ 125790 h 851504"/>
              <a:gd name="connsiteX7" fmla="*/ 914400 w 1480457"/>
              <a:gd name="connsiteY7" fmla="*/ 82247 h 851504"/>
              <a:gd name="connsiteX8" fmla="*/ 870857 w 1480457"/>
              <a:gd name="connsiteY8" fmla="*/ 53219 h 851504"/>
              <a:gd name="connsiteX9" fmla="*/ 333829 w 1480457"/>
              <a:gd name="connsiteY9" fmla="*/ 67733 h 851504"/>
              <a:gd name="connsiteX10" fmla="*/ 304800 w 1480457"/>
              <a:gd name="connsiteY10" fmla="*/ 154819 h 851504"/>
              <a:gd name="connsiteX11" fmla="*/ 362857 w 1480457"/>
              <a:gd name="connsiteY11" fmla="*/ 241904 h 851504"/>
              <a:gd name="connsiteX12" fmla="*/ 348343 w 1480457"/>
              <a:gd name="connsiteY12" fmla="*/ 575733 h 851504"/>
              <a:gd name="connsiteX13" fmla="*/ 261257 w 1480457"/>
              <a:gd name="connsiteY13" fmla="*/ 604761 h 851504"/>
              <a:gd name="connsiteX14" fmla="*/ 217714 w 1480457"/>
              <a:gd name="connsiteY14" fmla="*/ 619276 h 851504"/>
              <a:gd name="connsiteX15" fmla="*/ 145143 w 1480457"/>
              <a:gd name="connsiteY15" fmla="*/ 706361 h 851504"/>
              <a:gd name="connsiteX16" fmla="*/ 101600 w 1480457"/>
              <a:gd name="connsiteY16" fmla="*/ 720876 h 851504"/>
              <a:gd name="connsiteX17" fmla="*/ 58057 w 1480457"/>
              <a:gd name="connsiteY17" fmla="*/ 749904 h 851504"/>
              <a:gd name="connsiteX18" fmla="*/ 43543 w 1480457"/>
              <a:gd name="connsiteY18" fmla="*/ 793447 h 851504"/>
              <a:gd name="connsiteX19" fmla="*/ 0 w 1480457"/>
              <a:gd name="connsiteY19" fmla="*/ 851504 h 85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80457" h="851504">
                <a:moveTo>
                  <a:pt x="1480457" y="38704"/>
                </a:moveTo>
                <a:cubicBezTo>
                  <a:pt x="1378857" y="4838"/>
                  <a:pt x="1422400" y="0"/>
                  <a:pt x="1349829" y="24190"/>
                </a:cubicBezTo>
                <a:cubicBezTo>
                  <a:pt x="1335315" y="33866"/>
                  <a:pt x="1318621" y="40884"/>
                  <a:pt x="1306286" y="53219"/>
                </a:cubicBezTo>
                <a:cubicBezTo>
                  <a:pt x="1293951" y="65554"/>
                  <a:pt x="1292049" y="87516"/>
                  <a:pt x="1277257" y="96761"/>
                </a:cubicBezTo>
                <a:cubicBezTo>
                  <a:pt x="1251309" y="112978"/>
                  <a:pt x="1190171" y="125790"/>
                  <a:pt x="1190171" y="125790"/>
                </a:cubicBezTo>
                <a:cubicBezTo>
                  <a:pt x="1175657" y="135466"/>
                  <a:pt x="1164029" y="153576"/>
                  <a:pt x="1146629" y="154819"/>
                </a:cubicBezTo>
                <a:cubicBezTo>
                  <a:pt x="1041881" y="162301"/>
                  <a:pt x="1017585" y="150509"/>
                  <a:pt x="943429" y="125790"/>
                </a:cubicBezTo>
                <a:cubicBezTo>
                  <a:pt x="933753" y="111276"/>
                  <a:pt x="926735" y="94582"/>
                  <a:pt x="914400" y="82247"/>
                </a:cubicBezTo>
                <a:cubicBezTo>
                  <a:pt x="902065" y="69912"/>
                  <a:pt x="888295" y="53655"/>
                  <a:pt x="870857" y="53219"/>
                </a:cubicBezTo>
                <a:lnTo>
                  <a:pt x="333829" y="67733"/>
                </a:lnTo>
                <a:cubicBezTo>
                  <a:pt x="324153" y="96762"/>
                  <a:pt x="287827" y="129359"/>
                  <a:pt x="304800" y="154819"/>
                </a:cubicBezTo>
                <a:lnTo>
                  <a:pt x="362857" y="241904"/>
                </a:lnTo>
                <a:cubicBezTo>
                  <a:pt x="358019" y="353180"/>
                  <a:pt x="378375" y="468477"/>
                  <a:pt x="348343" y="575733"/>
                </a:cubicBezTo>
                <a:cubicBezTo>
                  <a:pt x="340093" y="605199"/>
                  <a:pt x="290286" y="595085"/>
                  <a:pt x="261257" y="604761"/>
                </a:cubicBezTo>
                <a:lnTo>
                  <a:pt x="217714" y="619276"/>
                </a:lnTo>
                <a:cubicBezTo>
                  <a:pt x="196293" y="651408"/>
                  <a:pt x="178672" y="684008"/>
                  <a:pt x="145143" y="706361"/>
                </a:cubicBezTo>
                <a:cubicBezTo>
                  <a:pt x="132413" y="714848"/>
                  <a:pt x="115284" y="714034"/>
                  <a:pt x="101600" y="720876"/>
                </a:cubicBezTo>
                <a:cubicBezTo>
                  <a:pt x="85998" y="728677"/>
                  <a:pt x="72571" y="740228"/>
                  <a:pt x="58057" y="749904"/>
                </a:cubicBezTo>
                <a:cubicBezTo>
                  <a:pt x="53219" y="764418"/>
                  <a:pt x="50385" y="779763"/>
                  <a:pt x="43543" y="793447"/>
                </a:cubicBezTo>
                <a:cubicBezTo>
                  <a:pt x="27131" y="826270"/>
                  <a:pt x="20411" y="831093"/>
                  <a:pt x="0" y="851504"/>
                </a:cubicBezTo>
              </a:path>
            </a:pathLst>
          </a:custGeom>
          <a:noFill/>
          <a:ln w="25400" cap="sq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78" name="Freeform 15"/>
          <p:cNvSpPr>
            <a:spLocks noChangeArrowheads="1"/>
          </p:cNvSpPr>
          <p:nvPr/>
        </p:nvSpPr>
        <p:spPr bwMode="auto">
          <a:xfrm>
            <a:off x="2536825" y="4097338"/>
            <a:ext cx="1539875" cy="1465262"/>
          </a:xfrm>
          <a:custGeom>
            <a:avLst/>
            <a:gdLst>
              <a:gd name="T0" fmla="*/ 16941 w 1539152"/>
              <a:gd name="T1" fmla="*/ 1321836 h 1465531"/>
              <a:gd name="T2" fmla="*/ 118589 w 1539152"/>
              <a:gd name="T3" fmla="*/ 1365371 h 1465531"/>
              <a:gd name="T4" fmla="*/ 205716 w 1539152"/>
              <a:gd name="T5" fmla="*/ 1394394 h 1465531"/>
              <a:gd name="T6" fmla="*/ 496137 w 1539152"/>
              <a:gd name="T7" fmla="*/ 1408906 h 1465531"/>
              <a:gd name="T8" fmla="*/ 510659 w 1539152"/>
              <a:gd name="T9" fmla="*/ 1350859 h 1465531"/>
              <a:gd name="T10" fmla="*/ 554222 w 1539152"/>
              <a:gd name="T11" fmla="*/ 1263790 h 1465531"/>
              <a:gd name="T12" fmla="*/ 917250 w 1539152"/>
              <a:gd name="T13" fmla="*/ 1249278 h 1465531"/>
              <a:gd name="T14" fmla="*/ 960813 w 1539152"/>
              <a:gd name="T15" fmla="*/ 1089650 h 1465531"/>
              <a:gd name="T16" fmla="*/ 975334 w 1539152"/>
              <a:gd name="T17" fmla="*/ 1002581 h 1465531"/>
              <a:gd name="T18" fmla="*/ 1018897 w 1539152"/>
              <a:gd name="T19" fmla="*/ 988069 h 1465531"/>
              <a:gd name="T20" fmla="*/ 1309319 w 1539152"/>
              <a:gd name="T21" fmla="*/ 973557 h 1465531"/>
              <a:gd name="T22" fmla="*/ 1352882 w 1539152"/>
              <a:gd name="T23" fmla="*/ 886487 h 1465531"/>
              <a:gd name="T24" fmla="*/ 1396446 w 1539152"/>
              <a:gd name="T25" fmla="*/ 857465 h 1465531"/>
              <a:gd name="T26" fmla="*/ 1440009 w 1539152"/>
              <a:gd name="T27" fmla="*/ 770395 h 1465531"/>
              <a:gd name="T28" fmla="*/ 1454530 w 1539152"/>
              <a:gd name="T29" fmla="*/ 726860 h 1465531"/>
              <a:gd name="T30" fmla="*/ 1498093 w 1539152"/>
              <a:gd name="T31" fmla="*/ 668813 h 1465531"/>
              <a:gd name="T32" fmla="*/ 1527136 w 1539152"/>
              <a:gd name="T33" fmla="*/ 610767 h 1465531"/>
              <a:gd name="T34" fmla="*/ 1483573 w 1539152"/>
              <a:gd name="T35" fmla="*/ 523697 h 1465531"/>
              <a:gd name="T36" fmla="*/ 1425488 w 1539152"/>
              <a:gd name="T37" fmla="*/ 451139 h 1465531"/>
              <a:gd name="T38" fmla="*/ 1309319 w 1539152"/>
              <a:gd name="T39" fmla="*/ 436627 h 1465531"/>
              <a:gd name="T40" fmla="*/ 1178630 w 1539152"/>
              <a:gd name="T41" fmla="*/ 335046 h 1465531"/>
              <a:gd name="T42" fmla="*/ 1149587 w 1539152"/>
              <a:gd name="T43" fmla="*/ 276999 h 1465531"/>
              <a:gd name="T44" fmla="*/ 1193150 w 1539152"/>
              <a:gd name="T45" fmla="*/ 73836 h 1465531"/>
              <a:gd name="T46" fmla="*/ 1178630 w 1539152"/>
              <a:gd name="T47" fmla="*/ 15790 h 1465531"/>
              <a:gd name="T48" fmla="*/ 1106023 w 1539152"/>
              <a:gd name="T49" fmla="*/ 1279 h 1465531"/>
              <a:gd name="T50" fmla="*/ 684912 w 1539152"/>
              <a:gd name="T51" fmla="*/ 15790 h 1465531"/>
              <a:gd name="T52" fmla="*/ 597785 w 1539152"/>
              <a:gd name="T53" fmla="*/ 30301 h 1465531"/>
              <a:gd name="T54" fmla="*/ 554222 w 1539152"/>
              <a:gd name="T55" fmla="*/ 59325 h 1465531"/>
              <a:gd name="T56" fmla="*/ 467095 w 1539152"/>
              <a:gd name="T57" fmla="*/ 73836 h 1465531"/>
              <a:gd name="T58" fmla="*/ 438053 w 1539152"/>
              <a:gd name="T59" fmla="*/ 233464 h 1465531"/>
              <a:gd name="T60" fmla="*/ 452574 w 1539152"/>
              <a:gd name="T61" fmla="*/ 320534 h 1465531"/>
              <a:gd name="T62" fmla="*/ 525180 w 1539152"/>
              <a:gd name="T63" fmla="*/ 335046 h 1465531"/>
              <a:gd name="T64" fmla="*/ 699432 w 1539152"/>
              <a:gd name="T65" fmla="*/ 349558 h 1465531"/>
              <a:gd name="T66" fmla="*/ 728475 w 1539152"/>
              <a:gd name="T67" fmla="*/ 393093 h 1465531"/>
              <a:gd name="T68" fmla="*/ 394489 w 1539152"/>
              <a:gd name="T69" fmla="*/ 465650 h 1465531"/>
              <a:gd name="T70" fmla="*/ 350927 w 1539152"/>
              <a:gd name="T71" fmla="*/ 494674 h 1465531"/>
              <a:gd name="T72" fmla="*/ 263800 w 1539152"/>
              <a:gd name="T73" fmla="*/ 596256 h 1465531"/>
              <a:gd name="T74" fmla="*/ 249279 w 1539152"/>
              <a:gd name="T75" fmla="*/ 639790 h 1465531"/>
              <a:gd name="T76" fmla="*/ 278321 w 1539152"/>
              <a:gd name="T77" fmla="*/ 770395 h 1465531"/>
              <a:gd name="T78" fmla="*/ 205716 w 1539152"/>
              <a:gd name="T79" fmla="*/ 784906 h 1465531"/>
              <a:gd name="T80" fmla="*/ 162152 w 1539152"/>
              <a:gd name="T81" fmla="*/ 799418 h 1465531"/>
              <a:gd name="T82" fmla="*/ 118589 w 1539152"/>
              <a:gd name="T83" fmla="*/ 930022 h 1465531"/>
              <a:gd name="T84" fmla="*/ 104068 w 1539152"/>
              <a:gd name="T85" fmla="*/ 973557 h 1465531"/>
              <a:gd name="T86" fmla="*/ 60504 w 1539152"/>
              <a:gd name="T87" fmla="*/ 1002581 h 1465531"/>
              <a:gd name="T88" fmla="*/ 45984 w 1539152"/>
              <a:gd name="T89" fmla="*/ 1046115 h 1465531"/>
              <a:gd name="T90" fmla="*/ 16941 w 1539152"/>
              <a:gd name="T91" fmla="*/ 1162209 h 1465531"/>
              <a:gd name="T92" fmla="*/ 16941 w 1539152"/>
              <a:gd name="T93" fmla="*/ 1321836 h 146553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539152"/>
              <a:gd name="T142" fmla="*/ 0 h 1465531"/>
              <a:gd name="T143" fmla="*/ 1539152 w 1539152"/>
              <a:gd name="T144" fmla="*/ 1465531 h 146553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539152" h="1465531">
                <a:moveTo>
                  <a:pt x="16933" y="1322079"/>
                </a:moveTo>
                <a:cubicBezTo>
                  <a:pt x="33866" y="1355946"/>
                  <a:pt x="36472" y="1283561"/>
                  <a:pt x="118533" y="1365622"/>
                </a:cubicBezTo>
                <a:cubicBezTo>
                  <a:pt x="140170" y="1387259"/>
                  <a:pt x="205619" y="1394650"/>
                  <a:pt x="205619" y="1394650"/>
                </a:cubicBezTo>
                <a:cubicBezTo>
                  <a:pt x="304748" y="1460737"/>
                  <a:pt x="292989" y="1465531"/>
                  <a:pt x="495904" y="1409165"/>
                </a:cubicBezTo>
                <a:cubicBezTo>
                  <a:pt x="515125" y="1403826"/>
                  <a:pt x="504939" y="1370288"/>
                  <a:pt x="510419" y="1351107"/>
                </a:cubicBezTo>
                <a:cubicBezTo>
                  <a:pt x="514192" y="1337903"/>
                  <a:pt x="534984" y="1266834"/>
                  <a:pt x="553962" y="1264022"/>
                </a:cubicBezTo>
                <a:cubicBezTo>
                  <a:pt x="673704" y="1246282"/>
                  <a:pt x="795867" y="1254345"/>
                  <a:pt x="916819" y="1249507"/>
                </a:cubicBezTo>
                <a:cubicBezTo>
                  <a:pt x="935579" y="1193226"/>
                  <a:pt x="949449" y="1155326"/>
                  <a:pt x="960362" y="1089850"/>
                </a:cubicBezTo>
                <a:cubicBezTo>
                  <a:pt x="965200" y="1060822"/>
                  <a:pt x="960275" y="1028316"/>
                  <a:pt x="974876" y="1002765"/>
                </a:cubicBezTo>
                <a:cubicBezTo>
                  <a:pt x="982467" y="989481"/>
                  <a:pt x="1003177" y="989575"/>
                  <a:pt x="1018419" y="988250"/>
                </a:cubicBezTo>
                <a:cubicBezTo>
                  <a:pt x="1114937" y="979857"/>
                  <a:pt x="1211942" y="978574"/>
                  <a:pt x="1308704" y="973736"/>
                </a:cubicBezTo>
                <a:cubicBezTo>
                  <a:pt x="1320509" y="938324"/>
                  <a:pt x="1324112" y="914785"/>
                  <a:pt x="1352247" y="886650"/>
                </a:cubicBezTo>
                <a:cubicBezTo>
                  <a:pt x="1364582" y="874315"/>
                  <a:pt x="1381276" y="867298"/>
                  <a:pt x="1395790" y="857622"/>
                </a:cubicBezTo>
                <a:cubicBezTo>
                  <a:pt x="1432271" y="748176"/>
                  <a:pt x="1383060" y="883082"/>
                  <a:pt x="1439333" y="770536"/>
                </a:cubicBezTo>
                <a:cubicBezTo>
                  <a:pt x="1446175" y="756852"/>
                  <a:pt x="1446256" y="740277"/>
                  <a:pt x="1453847" y="726993"/>
                </a:cubicBezTo>
                <a:cubicBezTo>
                  <a:pt x="1465849" y="705990"/>
                  <a:pt x="1484569" y="689449"/>
                  <a:pt x="1497390" y="668936"/>
                </a:cubicBezTo>
                <a:cubicBezTo>
                  <a:pt x="1508857" y="650588"/>
                  <a:pt x="1516743" y="630231"/>
                  <a:pt x="1526419" y="610879"/>
                </a:cubicBezTo>
                <a:cubicBezTo>
                  <a:pt x="1489933" y="501425"/>
                  <a:pt x="1539152" y="636347"/>
                  <a:pt x="1482876" y="523793"/>
                </a:cubicBezTo>
                <a:cubicBezTo>
                  <a:pt x="1462505" y="483050"/>
                  <a:pt x="1481480" y="466675"/>
                  <a:pt x="1424819" y="451222"/>
                </a:cubicBezTo>
                <a:cubicBezTo>
                  <a:pt x="1387187" y="440959"/>
                  <a:pt x="1347409" y="441545"/>
                  <a:pt x="1308704" y="436707"/>
                </a:cubicBezTo>
                <a:cubicBezTo>
                  <a:pt x="1236963" y="329096"/>
                  <a:pt x="1284857" y="356464"/>
                  <a:pt x="1178076" y="335107"/>
                </a:cubicBezTo>
                <a:cubicBezTo>
                  <a:pt x="1168400" y="315755"/>
                  <a:pt x="1149047" y="298687"/>
                  <a:pt x="1149047" y="277050"/>
                </a:cubicBezTo>
                <a:cubicBezTo>
                  <a:pt x="1149047" y="197640"/>
                  <a:pt x="1169956" y="141754"/>
                  <a:pt x="1192590" y="73850"/>
                </a:cubicBezTo>
                <a:cubicBezTo>
                  <a:pt x="1187752" y="54498"/>
                  <a:pt x="1193400" y="28563"/>
                  <a:pt x="1178076" y="15793"/>
                </a:cubicBezTo>
                <a:cubicBezTo>
                  <a:pt x="1159124" y="0"/>
                  <a:pt x="1130174" y="1279"/>
                  <a:pt x="1105504" y="1279"/>
                </a:cubicBezTo>
                <a:cubicBezTo>
                  <a:pt x="965116" y="1279"/>
                  <a:pt x="824895" y="10955"/>
                  <a:pt x="684590" y="15793"/>
                </a:cubicBezTo>
                <a:cubicBezTo>
                  <a:pt x="655561" y="20631"/>
                  <a:pt x="625423" y="21001"/>
                  <a:pt x="597504" y="30307"/>
                </a:cubicBezTo>
                <a:cubicBezTo>
                  <a:pt x="580955" y="35823"/>
                  <a:pt x="570511" y="53820"/>
                  <a:pt x="553962" y="59336"/>
                </a:cubicBezTo>
                <a:cubicBezTo>
                  <a:pt x="526043" y="68642"/>
                  <a:pt x="495905" y="69012"/>
                  <a:pt x="466876" y="73850"/>
                </a:cubicBezTo>
                <a:cubicBezTo>
                  <a:pt x="388083" y="126379"/>
                  <a:pt x="418386" y="87555"/>
                  <a:pt x="437847" y="233507"/>
                </a:cubicBezTo>
                <a:cubicBezTo>
                  <a:pt x="441737" y="262678"/>
                  <a:pt x="433210" y="298249"/>
                  <a:pt x="452362" y="320593"/>
                </a:cubicBezTo>
                <a:cubicBezTo>
                  <a:pt x="468417" y="339323"/>
                  <a:pt x="500433" y="332225"/>
                  <a:pt x="524933" y="335107"/>
                </a:cubicBezTo>
                <a:cubicBezTo>
                  <a:pt x="582792" y="341914"/>
                  <a:pt x="641047" y="344784"/>
                  <a:pt x="699104" y="349622"/>
                </a:cubicBezTo>
                <a:cubicBezTo>
                  <a:pt x="708780" y="364136"/>
                  <a:pt x="725666" y="375896"/>
                  <a:pt x="728133" y="393165"/>
                </a:cubicBezTo>
                <a:cubicBezTo>
                  <a:pt x="750786" y="551725"/>
                  <a:pt x="397001" y="465613"/>
                  <a:pt x="394304" y="465736"/>
                </a:cubicBezTo>
                <a:cubicBezTo>
                  <a:pt x="379790" y="475412"/>
                  <a:pt x="364163" y="483598"/>
                  <a:pt x="350762" y="494765"/>
                </a:cubicBezTo>
                <a:cubicBezTo>
                  <a:pt x="310326" y="528462"/>
                  <a:pt x="295713" y="553648"/>
                  <a:pt x="263676" y="596365"/>
                </a:cubicBezTo>
                <a:cubicBezTo>
                  <a:pt x="258838" y="610879"/>
                  <a:pt x="243480" y="625702"/>
                  <a:pt x="249162" y="639907"/>
                </a:cubicBezTo>
                <a:cubicBezTo>
                  <a:pt x="273931" y="701831"/>
                  <a:pt x="387812" y="624373"/>
                  <a:pt x="278190" y="770536"/>
                </a:cubicBezTo>
                <a:cubicBezTo>
                  <a:pt x="263388" y="790272"/>
                  <a:pt x="229552" y="779067"/>
                  <a:pt x="205619" y="785050"/>
                </a:cubicBezTo>
                <a:cubicBezTo>
                  <a:pt x="190776" y="788761"/>
                  <a:pt x="176590" y="794727"/>
                  <a:pt x="162076" y="799565"/>
                </a:cubicBezTo>
                <a:lnTo>
                  <a:pt x="118533" y="930193"/>
                </a:lnTo>
                <a:cubicBezTo>
                  <a:pt x="113695" y="944707"/>
                  <a:pt x="116749" y="965249"/>
                  <a:pt x="104019" y="973736"/>
                </a:cubicBezTo>
                <a:lnTo>
                  <a:pt x="60476" y="1002765"/>
                </a:lnTo>
                <a:cubicBezTo>
                  <a:pt x="55638" y="1017279"/>
                  <a:pt x="49673" y="1031465"/>
                  <a:pt x="45962" y="1046307"/>
                </a:cubicBezTo>
                <a:lnTo>
                  <a:pt x="16933" y="1162422"/>
                </a:lnTo>
                <a:cubicBezTo>
                  <a:pt x="1077" y="1289271"/>
                  <a:pt x="0" y="1288212"/>
                  <a:pt x="16933" y="1322079"/>
                </a:cubicBezTo>
                <a:close/>
              </a:path>
            </a:pathLst>
          </a:custGeom>
          <a:solidFill>
            <a:srgbClr val="00B050"/>
          </a:solidFill>
          <a:ln w="25400" cap="sq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3294737" y="2833260"/>
            <a:ext cx="1510664" cy="1294630"/>
          </a:xfrm>
          <a:custGeom>
            <a:avLst/>
            <a:gdLst>
              <a:gd name="connsiteX0" fmla="*/ 638634 w 1510664"/>
              <a:gd name="connsiteY0" fmla="*/ 200226 h 1294630"/>
              <a:gd name="connsiteX1" fmla="*/ 595092 w 1510664"/>
              <a:gd name="connsiteY1" fmla="*/ 185711 h 1294630"/>
              <a:gd name="connsiteX2" fmla="*/ 174177 w 1510664"/>
              <a:gd name="connsiteY2" fmla="*/ 185711 h 1294630"/>
              <a:gd name="connsiteX3" fmla="*/ 130634 w 1510664"/>
              <a:gd name="connsiteY3" fmla="*/ 229254 h 1294630"/>
              <a:gd name="connsiteX4" fmla="*/ 72577 w 1510664"/>
              <a:gd name="connsiteY4" fmla="*/ 316340 h 1294630"/>
              <a:gd name="connsiteX5" fmla="*/ 29034 w 1510664"/>
              <a:gd name="connsiteY5" fmla="*/ 374397 h 1294630"/>
              <a:gd name="connsiteX6" fmla="*/ 29034 w 1510664"/>
              <a:gd name="connsiteY6" fmla="*/ 577597 h 1294630"/>
              <a:gd name="connsiteX7" fmla="*/ 58063 w 1510664"/>
              <a:gd name="connsiteY7" fmla="*/ 621140 h 1294630"/>
              <a:gd name="connsiteX8" fmla="*/ 72577 w 1510664"/>
              <a:gd name="connsiteY8" fmla="*/ 664683 h 1294630"/>
              <a:gd name="connsiteX9" fmla="*/ 159663 w 1510664"/>
              <a:gd name="connsiteY9" fmla="*/ 693711 h 1294630"/>
              <a:gd name="connsiteX10" fmla="*/ 203206 w 1510664"/>
              <a:gd name="connsiteY10" fmla="*/ 722740 h 1294630"/>
              <a:gd name="connsiteX11" fmla="*/ 217720 w 1510664"/>
              <a:gd name="connsiteY11" fmla="*/ 766283 h 1294630"/>
              <a:gd name="connsiteX12" fmla="*/ 232234 w 1510664"/>
              <a:gd name="connsiteY12" fmla="*/ 867883 h 1294630"/>
              <a:gd name="connsiteX13" fmla="*/ 275777 w 1510664"/>
              <a:gd name="connsiteY13" fmla="*/ 882397 h 1294630"/>
              <a:gd name="connsiteX14" fmla="*/ 333834 w 1510664"/>
              <a:gd name="connsiteY14" fmla="*/ 911426 h 1294630"/>
              <a:gd name="connsiteX15" fmla="*/ 435434 w 1510664"/>
              <a:gd name="connsiteY15" fmla="*/ 940454 h 1294630"/>
              <a:gd name="connsiteX16" fmla="*/ 478977 w 1510664"/>
              <a:gd name="connsiteY16" fmla="*/ 954969 h 1294630"/>
              <a:gd name="connsiteX17" fmla="*/ 508006 w 1510664"/>
              <a:gd name="connsiteY17" fmla="*/ 1042054 h 1294630"/>
              <a:gd name="connsiteX18" fmla="*/ 522520 w 1510664"/>
              <a:gd name="connsiteY18" fmla="*/ 1085597 h 1294630"/>
              <a:gd name="connsiteX19" fmla="*/ 566063 w 1510664"/>
              <a:gd name="connsiteY19" fmla="*/ 1259769 h 1294630"/>
              <a:gd name="connsiteX20" fmla="*/ 609606 w 1510664"/>
              <a:gd name="connsiteY20" fmla="*/ 1288797 h 1294630"/>
              <a:gd name="connsiteX21" fmla="*/ 769263 w 1510664"/>
              <a:gd name="connsiteY21" fmla="*/ 1274283 h 1294630"/>
              <a:gd name="connsiteX22" fmla="*/ 856349 w 1510664"/>
              <a:gd name="connsiteY22" fmla="*/ 1187197 h 1294630"/>
              <a:gd name="connsiteX23" fmla="*/ 943434 w 1510664"/>
              <a:gd name="connsiteY23" fmla="*/ 1042054 h 1294630"/>
              <a:gd name="connsiteX24" fmla="*/ 957949 w 1510664"/>
              <a:gd name="connsiteY24" fmla="*/ 998511 h 1294630"/>
              <a:gd name="connsiteX25" fmla="*/ 1059549 w 1510664"/>
              <a:gd name="connsiteY25" fmla="*/ 940454 h 1294630"/>
              <a:gd name="connsiteX26" fmla="*/ 1233720 w 1510664"/>
              <a:gd name="connsiteY26" fmla="*/ 911426 h 1294630"/>
              <a:gd name="connsiteX27" fmla="*/ 1219206 w 1510664"/>
              <a:gd name="connsiteY27" fmla="*/ 853369 h 1294630"/>
              <a:gd name="connsiteX28" fmla="*/ 1146634 w 1510664"/>
              <a:gd name="connsiteY28" fmla="*/ 766283 h 1294630"/>
              <a:gd name="connsiteX29" fmla="*/ 1132120 w 1510664"/>
              <a:gd name="connsiteY29" fmla="*/ 722740 h 1294630"/>
              <a:gd name="connsiteX30" fmla="*/ 1146634 w 1510664"/>
              <a:gd name="connsiteY30" fmla="*/ 664683 h 1294630"/>
              <a:gd name="connsiteX31" fmla="*/ 1175663 w 1510664"/>
              <a:gd name="connsiteY31" fmla="*/ 548569 h 1294630"/>
              <a:gd name="connsiteX32" fmla="*/ 1219206 w 1510664"/>
              <a:gd name="connsiteY32" fmla="*/ 505026 h 1294630"/>
              <a:gd name="connsiteX33" fmla="*/ 1335320 w 1510664"/>
              <a:gd name="connsiteY33" fmla="*/ 490511 h 1294630"/>
              <a:gd name="connsiteX34" fmla="*/ 1422406 w 1510664"/>
              <a:gd name="connsiteY34" fmla="*/ 446969 h 1294630"/>
              <a:gd name="connsiteX35" fmla="*/ 1480463 w 1510664"/>
              <a:gd name="connsiteY35" fmla="*/ 345369 h 1294630"/>
              <a:gd name="connsiteX36" fmla="*/ 1480463 w 1510664"/>
              <a:gd name="connsiteY36" fmla="*/ 171197 h 1294630"/>
              <a:gd name="connsiteX37" fmla="*/ 1436920 w 1510664"/>
              <a:gd name="connsiteY37" fmla="*/ 127654 h 1294630"/>
              <a:gd name="connsiteX38" fmla="*/ 1407892 w 1510664"/>
              <a:gd name="connsiteY38" fmla="*/ 84111 h 1294630"/>
              <a:gd name="connsiteX39" fmla="*/ 1277263 w 1510664"/>
              <a:gd name="connsiteY39" fmla="*/ 11540 h 1294630"/>
              <a:gd name="connsiteX40" fmla="*/ 1103092 w 1510664"/>
              <a:gd name="connsiteY40" fmla="*/ 26054 h 1294630"/>
              <a:gd name="connsiteX41" fmla="*/ 1074063 w 1510664"/>
              <a:gd name="connsiteY41" fmla="*/ 113140 h 1294630"/>
              <a:gd name="connsiteX42" fmla="*/ 943434 w 1510664"/>
              <a:gd name="connsiteY42" fmla="*/ 243769 h 1294630"/>
              <a:gd name="connsiteX43" fmla="*/ 899892 w 1510664"/>
              <a:gd name="connsiteY43" fmla="*/ 287311 h 1294630"/>
              <a:gd name="connsiteX44" fmla="*/ 856349 w 1510664"/>
              <a:gd name="connsiteY44" fmla="*/ 316340 h 1294630"/>
              <a:gd name="connsiteX45" fmla="*/ 827320 w 1510664"/>
              <a:gd name="connsiteY45" fmla="*/ 359883 h 1294630"/>
              <a:gd name="connsiteX46" fmla="*/ 740234 w 1510664"/>
              <a:gd name="connsiteY46" fmla="*/ 403426 h 1294630"/>
              <a:gd name="connsiteX47" fmla="*/ 696692 w 1510664"/>
              <a:gd name="connsiteY47" fmla="*/ 388911 h 1294630"/>
              <a:gd name="connsiteX48" fmla="*/ 653149 w 1510664"/>
              <a:gd name="connsiteY48" fmla="*/ 272797 h 1294630"/>
              <a:gd name="connsiteX49" fmla="*/ 624120 w 1510664"/>
              <a:gd name="connsiteY49" fmla="*/ 258283 h 1294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510664" h="1294630">
                <a:moveTo>
                  <a:pt x="638634" y="200226"/>
                </a:moveTo>
                <a:cubicBezTo>
                  <a:pt x="624120" y="195388"/>
                  <a:pt x="610298" y="187401"/>
                  <a:pt x="595092" y="185711"/>
                </a:cubicBezTo>
                <a:cubicBezTo>
                  <a:pt x="379132" y="161715"/>
                  <a:pt x="385027" y="170651"/>
                  <a:pt x="174177" y="185711"/>
                </a:cubicBezTo>
                <a:cubicBezTo>
                  <a:pt x="159663" y="200225"/>
                  <a:pt x="143236" y="213051"/>
                  <a:pt x="130634" y="229254"/>
                </a:cubicBezTo>
                <a:cubicBezTo>
                  <a:pt x="109215" y="256793"/>
                  <a:pt x="93510" y="288430"/>
                  <a:pt x="72577" y="316340"/>
                </a:cubicBezTo>
                <a:lnTo>
                  <a:pt x="29034" y="374397"/>
                </a:lnTo>
                <a:cubicBezTo>
                  <a:pt x="1382" y="457355"/>
                  <a:pt x="0" y="442108"/>
                  <a:pt x="29034" y="577597"/>
                </a:cubicBezTo>
                <a:cubicBezTo>
                  <a:pt x="32689" y="594654"/>
                  <a:pt x="48387" y="606626"/>
                  <a:pt x="58063" y="621140"/>
                </a:cubicBezTo>
                <a:cubicBezTo>
                  <a:pt x="62901" y="635654"/>
                  <a:pt x="60127" y="655790"/>
                  <a:pt x="72577" y="664683"/>
                </a:cubicBezTo>
                <a:cubicBezTo>
                  <a:pt x="97476" y="682468"/>
                  <a:pt x="159663" y="693711"/>
                  <a:pt x="159663" y="693711"/>
                </a:cubicBezTo>
                <a:cubicBezTo>
                  <a:pt x="174177" y="703387"/>
                  <a:pt x="192309" y="709118"/>
                  <a:pt x="203206" y="722740"/>
                </a:cubicBezTo>
                <a:cubicBezTo>
                  <a:pt x="212763" y="734687"/>
                  <a:pt x="214720" y="751281"/>
                  <a:pt x="217720" y="766283"/>
                </a:cubicBezTo>
                <a:cubicBezTo>
                  <a:pt x="224429" y="799829"/>
                  <a:pt x="216935" y="837284"/>
                  <a:pt x="232234" y="867883"/>
                </a:cubicBezTo>
                <a:cubicBezTo>
                  <a:pt x="239076" y="881567"/>
                  <a:pt x="261715" y="876370"/>
                  <a:pt x="275777" y="882397"/>
                </a:cubicBezTo>
                <a:cubicBezTo>
                  <a:pt x="295664" y="890920"/>
                  <a:pt x="313947" y="902903"/>
                  <a:pt x="333834" y="911426"/>
                </a:cubicBezTo>
                <a:cubicBezTo>
                  <a:pt x="368633" y="926340"/>
                  <a:pt x="398609" y="929932"/>
                  <a:pt x="435434" y="940454"/>
                </a:cubicBezTo>
                <a:cubicBezTo>
                  <a:pt x="450145" y="944657"/>
                  <a:pt x="464463" y="950131"/>
                  <a:pt x="478977" y="954969"/>
                </a:cubicBezTo>
                <a:lnTo>
                  <a:pt x="508006" y="1042054"/>
                </a:lnTo>
                <a:lnTo>
                  <a:pt x="522520" y="1085597"/>
                </a:lnTo>
                <a:cubicBezTo>
                  <a:pt x="530589" y="1158222"/>
                  <a:pt x="516065" y="1209772"/>
                  <a:pt x="566063" y="1259769"/>
                </a:cubicBezTo>
                <a:cubicBezTo>
                  <a:pt x="578398" y="1272104"/>
                  <a:pt x="595092" y="1279121"/>
                  <a:pt x="609606" y="1288797"/>
                </a:cubicBezTo>
                <a:cubicBezTo>
                  <a:pt x="662825" y="1283959"/>
                  <a:pt x="719850" y="1294630"/>
                  <a:pt x="769263" y="1274283"/>
                </a:cubicBezTo>
                <a:cubicBezTo>
                  <a:pt x="807224" y="1258652"/>
                  <a:pt x="833577" y="1221355"/>
                  <a:pt x="856349" y="1187197"/>
                </a:cubicBezTo>
                <a:cubicBezTo>
                  <a:pt x="897625" y="1125283"/>
                  <a:pt x="916654" y="1104541"/>
                  <a:pt x="943434" y="1042054"/>
                </a:cubicBezTo>
                <a:cubicBezTo>
                  <a:pt x="949461" y="1027992"/>
                  <a:pt x="948154" y="1010264"/>
                  <a:pt x="957949" y="998511"/>
                </a:cubicBezTo>
                <a:cubicBezTo>
                  <a:pt x="988169" y="962247"/>
                  <a:pt x="1018404" y="952210"/>
                  <a:pt x="1059549" y="940454"/>
                </a:cubicBezTo>
                <a:cubicBezTo>
                  <a:pt x="1134132" y="919144"/>
                  <a:pt x="1139491" y="923204"/>
                  <a:pt x="1233720" y="911426"/>
                </a:cubicBezTo>
                <a:cubicBezTo>
                  <a:pt x="1228882" y="892074"/>
                  <a:pt x="1227064" y="871704"/>
                  <a:pt x="1219206" y="853369"/>
                </a:cubicBezTo>
                <a:cubicBezTo>
                  <a:pt x="1204051" y="818007"/>
                  <a:pt x="1172789" y="792438"/>
                  <a:pt x="1146634" y="766283"/>
                </a:cubicBezTo>
                <a:cubicBezTo>
                  <a:pt x="1141796" y="751769"/>
                  <a:pt x="1132120" y="738039"/>
                  <a:pt x="1132120" y="722740"/>
                </a:cubicBezTo>
                <a:cubicBezTo>
                  <a:pt x="1132120" y="702792"/>
                  <a:pt x="1142307" y="684156"/>
                  <a:pt x="1146634" y="664683"/>
                </a:cubicBezTo>
                <a:cubicBezTo>
                  <a:pt x="1149076" y="653695"/>
                  <a:pt x="1162696" y="568020"/>
                  <a:pt x="1175663" y="548569"/>
                </a:cubicBezTo>
                <a:cubicBezTo>
                  <a:pt x="1187049" y="531490"/>
                  <a:pt x="1199915" y="512041"/>
                  <a:pt x="1219206" y="505026"/>
                </a:cubicBezTo>
                <a:cubicBezTo>
                  <a:pt x="1255863" y="491696"/>
                  <a:pt x="1296615" y="495349"/>
                  <a:pt x="1335320" y="490511"/>
                </a:cubicBezTo>
                <a:cubicBezTo>
                  <a:pt x="1370734" y="478707"/>
                  <a:pt x="1394270" y="475105"/>
                  <a:pt x="1422406" y="446969"/>
                </a:cubicBezTo>
                <a:cubicBezTo>
                  <a:pt x="1442919" y="426456"/>
                  <a:pt x="1469081" y="368133"/>
                  <a:pt x="1480463" y="345369"/>
                </a:cubicBezTo>
                <a:cubicBezTo>
                  <a:pt x="1497680" y="276500"/>
                  <a:pt x="1510664" y="254251"/>
                  <a:pt x="1480463" y="171197"/>
                </a:cubicBezTo>
                <a:cubicBezTo>
                  <a:pt x="1473448" y="151906"/>
                  <a:pt x="1450061" y="143423"/>
                  <a:pt x="1436920" y="127654"/>
                </a:cubicBezTo>
                <a:cubicBezTo>
                  <a:pt x="1425753" y="114253"/>
                  <a:pt x="1421020" y="95598"/>
                  <a:pt x="1407892" y="84111"/>
                </a:cubicBezTo>
                <a:cubicBezTo>
                  <a:pt x="1346467" y="30364"/>
                  <a:pt x="1337068" y="31475"/>
                  <a:pt x="1277263" y="11540"/>
                </a:cubicBezTo>
                <a:cubicBezTo>
                  <a:pt x="1219206" y="16378"/>
                  <a:pt x="1155200" y="0"/>
                  <a:pt x="1103092" y="26054"/>
                </a:cubicBezTo>
                <a:cubicBezTo>
                  <a:pt x="1075723" y="39738"/>
                  <a:pt x="1095700" y="91503"/>
                  <a:pt x="1074063" y="113140"/>
                </a:cubicBezTo>
                <a:lnTo>
                  <a:pt x="943434" y="243769"/>
                </a:lnTo>
                <a:cubicBezTo>
                  <a:pt x="928920" y="258283"/>
                  <a:pt x="916971" y="275925"/>
                  <a:pt x="899892" y="287311"/>
                </a:cubicBezTo>
                <a:lnTo>
                  <a:pt x="856349" y="316340"/>
                </a:lnTo>
                <a:cubicBezTo>
                  <a:pt x="846673" y="330854"/>
                  <a:pt x="839655" y="347548"/>
                  <a:pt x="827320" y="359883"/>
                </a:cubicBezTo>
                <a:cubicBezTo>
                  <a:pt x="799185" y="388018"/>
                  <a:pt x="775647" y="391621"/>
                  <a:pt x="740234" y="403426"/>
                </a:cubicBezTo>
                <a:cubicBezTo>
                  <a:pt x="725720" y="398588"/>
                  <a:pt x="708639" y="398468"/>
                  <a:pt x="696692" y="388911"/>
                </a:cubicBezTo>
                <a:cubicBezTo>
                  <a:pt x="647187" y="349307"/>
                  <a:pt x="680689" y="327876"/>
                  <a:pt x="653149" y="272797"/>
                </a:cubicBezTo>
                <a:cubicBezTo>
                  <a:pt x="648311" y="263121"/>
                  <a:pt x="633796" y="263121"/>
                  <a:pt x="624120" y="258283"/>
                </a:cubicBezTo>
              </a:path>
            </a:pathLst>
          </a:custGeom>
          <a:solidFill>
            <a:srgbClr val="C00000"/>
          </a:solidFill>
          <a:ln w="25400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543300" y="3587228"/>
            <a:ext cx="1390229" cy="1365772"/>
          </a:xfrm>
          <a:custGeom>
            <a:avLst/>
            <a:gdLst>
              <a:gd name="connsiteX0" fmla="*/ 958242 w 1390229"/>
              <a:gd name="connsiteY0" fmla="*/ 290286 h 1365772"/>
              <a:gd name="connsiteX1" fmla="*/ 842128 w 1390229"/>
              <a:gd name="connsiteY1" fmla="*/ 246743 h 1365772"/>
              <a:gd name="connsiteX2" fmla="*/ 813100 w 1390229"/>
              <a:gd name="connsiteY2" fmla="*/ 203200 h 1365772"/>
              <a:gd name="connsiteX3" fmla="*/ 769557 w 1390229"/>
              <a:gd name="connsiteY3" fmla="*/ 174171 h 1365772"/>
              <a:gd name="connsiteX4" fmla="*/ 696985 w 1390229"/>
              <a:gd name="connsiteY4" fmla="*/ 101600 h 1365772"/>
              <a:gd name="connsiteX5" fmla="*/ 653442 w 1390229"/>
              <a:gd name="connsiteY5" fmla="*/ 58057 h 1365772"/>
              <a:gd name="connsiteX6" fmla="*/ 566357 w 1390229"/>
              <a:gd name="connsiteY6" fmla="*/ 0 h 1365772"/>
              <a:gd name="connsiteX7" fmla="*/ 392185 w 1390229"/>
              <a:gd name="connsiteY7" fmla="*/ 14514 h 1365772"/>
              <a:gd name="connsiteX8" fmla="*/ 290585 w 1390229"/>
              <a:gd name="connsiteY8" fmla="*/ 43543 h 1365772"/>
              <a:gd name="connsiteX9" fmla="*/ 261557 w 1390229"/>
              <a:gd name="connsiteY9" fmla="*/ 87086 h 1365772"/>
              <a:gd name="connsiteX10" fmla="*/ 130928 w 1390229"/>
              <a:gd name="connsiteY10" fmla="*/ 159657 h 1365772"/>
              <a:gd name="connsiteX11" fmla="*/ 58357 w 1390229"/>
              <a:gd name="connsiteY11" fmla="*/ 246743 h 1365772"/>
              <a:gd name="connsiteX12" fmla="*/ 29328 w 1390229"/>
              <a:gd name="connsiteY12" fmla="*/ 333829 h 1365772"/>
              <a:gd name="connsiteX13" fmla="*/ 29328 w 1390229"/>
              <a:gd name="connsiteY13" fmla="*/ 638629 h 1365772"/>
              <a:gd name="connsiteX14" fmla="*/ 87385 w 1390229"/>
              <a:gd name="connsiteY14" fmla="*/ 725714 h 1365772"/>
              <a:gd name="connsiteX15" fmla="*/ 87385 w 1390229"/>
              <a:gd name="connsiteY15" fmla="*/ 1219200 h 1365772"/>
              <a:gd name="connsiteX16" fmla="*/ 174471 w 1390229"/>
              <a:gd name="connsiteY16" fmla="*/ 1306286 h 1365772"/>
              <a:gd name="connsiteX17" fmla="*/ 290585 w 1390229"/>
              <a:gd name="connsiteY17" fmla="*/ 1335314 h 1365772"/>
              <a:gd name="connsiteX18" fmla="*/ 464757 w 1390229"/>
              <a:gd name="connsiteY18" fmla="*/ 1277257 h 1365772"/>
              <a:gd name="connsiteX19" fmla="*/ 551842 w 1390229"/>
              <a:gd name="connsiteY19" fmla="*/ 1219200 h 1365772"/>
              <a:gd name="connsiteX20" fmla="*/ 580871 w 1390229"/>
              <a:gd name="connsiteY20" fmla="*/ 1161143 h 1365772"/>
              <a:gd name="connsiteX21" fmla="*/ 638928 w 1390229"/>
              <a:gd name="connsiteY21" fmla="*/ 1030514 h 1365772"/>
              <a:gd name="connsiteX22" fmla="*/ 682471 w 1390229"/>
              <a:gd name="connsiteY22" fmla="*/ 986971 h 1365772"/>
              <a:gd name="connsiteX23" fmla="*/ 726014 w 1390229"/>
              <a:gd name="connsiteY23" fmla="*/ 972457 h 1365772"/>
              <a:gd name="connsiteX24" fmla="*/ 769557 w 1390229"/>
              <a:gd name="connsiteY24" fmla="*/ 943429 h 1365772"/>
              <a:gd name="connsiteX25" fmla="*/ 1350128 w 1390229"/>
              <a:gd name="connsiteY25" fmla="*/ 928914 h 1365772"/>
              <a:gd name="connsiteX26" fmla="*/ 1335614 w 1390229"/>
              <a:gd name="connsiteY26" fmla="*/ 798286 h 1365772"/>
              <a:gd name="connsiteX27" fmla="*/ 1190471 w 1390229"/>
              <a:gd name="connsiteY27" fmla="*/ 653143 h 1365772"/>
              <a:gd name="connsiteX28" fmla="*/ 1103385 w 1390229"/>
              <a:gd name="connsiteY28" fmla="*/ 580571 h 1365772"/>
              <a:gd name="connsiteX29" fmla="*/ 1074357 w 1390229"/>
              <a:gd name="connsiteY29" fmla="*/ 493486 h 1365772"/>
              <a:gd name="connsiteX30" fmla="*/ 1059842 w 1390229"/>
              <a:gd name="connsiteY30" fmla="*/ 406400 h 1365772"/>
              <a:gd name="connsiteX31" fmla="*/ 972757 w 1390229"/>
              <a:gd name="connsiteY31" fmla="*/ 377371 h 1365772"/>
              <a:gd name="connsiteX32" fmla="*/ 958242 w 1390229"/>
              <a:gd name="connsiteY32" fmla="*/ 290286 h 136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90229" h="1365772">
                <a:moveTo>
                  <a:pt x="958242" y="290286"/>
                </a:moveTo>
                <a:cubicBezTo>
                  <a:pt x="919537" y="275772"/>
                  <a:pt x="877574" y="268011"/>
                  <a:pt x="842128" y="246743"/>
                </a:cubicBezTo>
                <a:cubicBezTo>
                  <a:pt x="827170" y="237768"/>
                  <a:pt x="825435" y="215535"/>
                  <a:pt x="813100" y="203200"/>
                </a:cubicBezTo>
                <a:cubicBezTo>
                  <a:pt x="800765" y="190865"/>
                  <a:pt x="784071" y="183847"/>
                  <a:pt x="769557" y="174171"/>
                </a:cubicBezTo>
                <a:cubicBezTo>
                  <a:pt x="716337" y="94343"/>
                  <a:pt x="769557" y="162077"/>
                  <a:pt x="696985" y="101600"/>
                </a:cubicBezTo>
                <a:cubicBezTo>
                  <a:pt x="681216" y="88459"/>
                  <a:pt x="669645" y="70659"/>
                  <a:pt x="653442" y="58057"/>
                </a:cubicBezTo>
                <a:cubicBezTo>
                  <a:pt x="625903" y="36638"/>
                  <a:pt x="566357" y="0"/>
                  <a:pt x="566357" y="0"/>
                </a:cubicBezTo>
                <a:cubicBezTo>
                  <a:pt x="508300" y="4838"/>
                  <a:pt x="449994" y="7288"/>
                  <a:pt x="392185" y="14514"/>
                </a:cubicBezTo>
                <a:cubicBezTo>
                  <a:pt x="363031" y="18158"/>
                  <a:pt x="319501" y="33905"/>
                  <a:pt x="290585" y="43543"/>
                </a:cubicBezTo>
                <a:cubicBezTo>
                  <a:pt x="280909" y="58057"/>
                  <a:pt x="274685" y="75599"/>
                  <a:pt x="261557" y="87086"/>
                </a:cubicBezTo>
                <a:cubicBezTo>
                  <a:pt x="200132" y="140833"/>
                  <a:pt x="190733" y="139722"/>
                  <a:pt x="130928" y="159657"/>
                </a:cubicBezTo>
                <a:cubicBezTo>
                  <a:pt x="103582" y="187003"/>
                  <a:pt x="74523" y="210368"/>
                  <a:pt x="58357" y="246743"/>
                </a:cubicBezTo>
                <a:cubicBezTo>
                  <a:pt x="45930" y="274705"/>
                  <a:pt x="29328" y="333829"/>
                  <a:pt x="29328" y="333829"/>
                </a:cubicBezTo>
                <a:cubicBezTo>
                  <a:pt x="20849" y="427095"/>
                  <a:pt x="0" y="544779"/>
                  <a:pt x="29328" y="638629"/>
                </a:cubicBezTo>
                <a:cubicBezTo>
                  <a:pt x="39734" y="671929"/>
                  <a:pt x="87385" y="725714"/>
                  <a:pt x="87385" y="725714"/>
                </a:cubicBezTo>
                <a:cubicBezTo>
                  <a:pt x="57790" y="903291"/>
                  <a:pt x="38644" y="982456"/>
                  <a:pt x="87385" y="1219200"/>
                </a:cubicBezTo>
                <a:cubicBezTo>
                  <a:pt x="95663" y="1259409"/>
                  <a:pt x="134215" y="1298235"/>
                  <a:pt x="174471" y="1306286"/>
                </a:cubicBezTo>
                <a:cubicBezTo>
                  <a:pt x="262044" y="1323800"/>
                  <a:pt x="223639" y="1312999"/>
                  <a:pt x="290585" y="1335314"/>
                </a:cubicBezTo>
                <a:cubicBezTo>
                  <a:pt x="578960" y="1306477"/>
                  <a:pt x="363597" y="1365772"/>
                  <a:pt x="464757" y="1277257"/>
                </a:cubicBezTo>
                <a:cubicBezTo>
                  <a:pt x="491013" y="1254283"/>
                  <a:pt x="551842" y="1219200"/>
                  <a:pt x="551842" y="1219200"/>
                </a:cubicBezTo>
                <a:cubicBezTo>
                  <a:pt x="561518" y="1199848"/>
                  <a:pt x="572835" y="1181232"/>
                  <a:pt x="580871" y="1161143"/>
                </a:cubicBezTo>
                <a:cubicBezTo>
                  <a:pt x="610080" y="1088121"/>
                  <a:pt x="595969" y="1082065"/>
                  <a:pt x="638928" y="1030514"/>
                </a:cubicBezTo>
                <a:cubicBezTo>
                  <a:pt x="652069" y="1014745"/>
                  <a:pt x="665392" y="998357"/>
                  <a:pt x="682471" y="986971"/>
                </a:cubicBezTo>
                <a:cubicBezTo>
                  <a:pt x="695201" y="978484"/>
                  <a:pt x="712330" y="979299"/>
                  <a:pt x="726014" y="972457"/>
                </a:cubicBezTo>
                <a:cubicBezTo>
                  <a:pt x="741616" y="964656"/>
                  <a:pt x="755043" y="953105"/>
                  <a:pt x="769557" y="943429"/>
                </a:cubicBezTo>
                <a:cubicBezTo>
                  <a:pt x="928528" y="954784"/>
                  <a:pt x="1221023" y="985720"/>
                  <a:pt x="1350128" y="928914"/>
                </a:cubicBezTo>
                <a:cubicBezTo>
                  <a:pt x="1390229" y="911270"/>
                  <a:pt x="1349468" y="839848"/>
                  <a:pt x="1335614" y="798286"/>
                </a:cubicBezTo>
                <a:cubicBezTo>
                  <a:pt x="1296909" y="682170"/>
                  <a:pt x="1267881" y="730553"/>
                  <a:pt x="1190471" y="653143"/>
                </a:cubicBezTo>
                <a:cubicBezTo>
                  <a:pt x="1134593" y="597265"/>
                  <a:pt x="1164007" y="620986"/>
                  <a:pt x="1103385" y="580571"/>
                </a:cubicBezTo>
                <a:cubicBezTo>
                  <a:pt x="1093709" y="551543"/>
                  <a:pt x="1079388" y="523668"/>
                  <a:pt x="1074357" y="493486"/>
                </a:cubicBezTo>
                <a:cubicBezTo>
                  <a:pt x="1069519" y="464457"/>
                  <a:pt x="1079221" y="428548"/>
                  <a:pt x="1059842" y="406400"/>
                </a:cubicBezTo>
                <a:cubicBezTo>
                  <a:pt x="1039693" y="383372"/>
                  <a:pt x="972757" y="377371"/>
                  <a:pt x="972757" y="377371"/>
                </a:cubicBezTo>
                <a:lnTo>
                  <a:pt x="958242" y="290286"/>
                </a:lnTo>
                <a:close/>
              </a:path>
            </a:pathLst>
          </a:custGeom>
          <a:solidFill>
            <a:srgbClr val="6600FF">
              <a:alpha val="65000"/>
            </a:srgbClr>
          </a:solidFill>
          <a:ln w="25400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086100" y="4953000"/>
            <a:ext cx="177866" cy="183186"/>
          </a:xfrm>
          <a:custGeom>
            <a:avLst/>
            <a:gdLst>
              <a:gd name="connsiteX0" fmla="*/ 29029 w 177866"/>
              <a:gd name="connsiteY0" fmla="*/ 7257 h 183186"/>
              <a:gd name="connsiteX1" fmla="*/ 14515 w 177866"/>
              <a:gd name="connsiteY1" fmla="*/ 94343 h 183186"/>
              <a:gd name="connsiteX2" fmla="*/ 0 w 177866"/>
              <a:gd name="connsiteY2" fmla="*/ 137886 h 183186"/>
              <a:gd name="connsiteX3" fmla="*/ 14515 w 177866"/>
              <a:gd name="connsiteY3" fmla="*/ 181429 h 183186"/>
              <a:gd name="connsiteX4" fmla="*/ 145143 w 177866"/>
              <a:gd name="connsiteY4" fmla="*/ 166915 h 183186"/>
              <a:gd name="connsiteX5" fmla="*/ 145143 w 177866"/>
              <a:gd name="connsiteY5" fmla="*/ 50800 h 183186"/>
              <a:gd name="connsiteX6" fmla="*/ 29029 w 177866"/>
              <a:gd name="connsiteY6" fmla="*/ 7257 h 18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866" h="183186">
                <a:moveTo>
                  <a:pt x="29029" y="7257"/>
                </a:moveTo>
                <a:cubicBezTo>
                  <a:pt x="7258" y="14514"/>
                  <a:pt x="20899" y="65615"/>
                  <a:pt x="14515" y="94343"/>
                </a:cubicBezTo>
                <a:cubicBezTo>
                  <a:pt x="11196" y="109278"/>
                  <a:pt x="0" y="122586"/>
                  <a:pt x="0" y="137886"/>
                </a:cubicBezTo>
                <a:cubicBezTo>
                  <a:pt x="0" y="153186"/>
                  <a:pt x="9677" y="166915"/>
                  <a:pt x="14515" y="181429"/>
                </a:cubicBezTo>
                <a:cubicBezTo>
                  <a:pt x="58058" y="176591"/>
                  <a:pt x="104466" y="183186"/>
                  <a:pt x="145143" y="166915"/>
                </a:cubicBezTo>
                <a:cubicBezTo>
                  <a:pt x="177866" y="153826"/>
                  <a:pt x="145874" y="51531"/>
                  <a:pt x="145143" y="50800"/>
                </a:cubicBezTo>
                <a:cubicBezTo>
                  <a:pt x="113055" y="18712"/>
                  <a:pt x="50800" y="0"/>
                  <a:pt x="29029" y="7257"/>
                </a:cubicBezTo>
                <a:close/>
              </a:path>
            </a:pathLst>
          </a:custGeom>
          <a:solidFill>
            <a:srgbClr val="FFC000"/>
          </a:solidFill>
          <a:ln w="25400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3100714" y="4194629"/>
            <a:ext cx="327268" cy="204204"/>
          </a:xfrm>
          <a:custGeom>
            <a:avLst/>
            <a:gdLst>
              <a:gd name="connsiteX0" fmla="*/ 63400 w 327268"/>
              <a:gd name="connsiteY0" fmla="*/ 14514 h 204204"/>
              <a:gd name="connsiteX1" fmla="*/ 48886 w 327268"/>
              <a:gd name="connsiteY1" fmla="*/ 145142 h 204204"/>
              <a:gd name="connsiteX2" fmla="*/ 121457 w 327268"/>
              <a:gd name="connsiteY2" fmla="*/ 159657 h 204204"/>
              <a:gd name="connsiteX3" fmla="*/ 165000 w 327268"/>
              <a:gd name="connsiteY3" fmla="*/ 188685 h 204204"/>
              <a:gd name="connsiteX4" fmla="*/ 266600 w 327268"/>
              <a:gd name="connsiteY4" fmla="*/ 174171 h 204204"/>
              <a:gd name="connsiteX5" fmla="*/ 208543 w 327268"/>
              <a:gd name="connsiteY5" fmla="*/ 0 h 204204"/>
              <a:gd name="connsiteX6" fmla="*/ 63400 w 327268"/>
              <a:gd name="connsiteY6" fmla="*/ 14514 h 20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268" h="204204">
                <a:moveTo>
                  <a:pt x="63400" y="14514"/>
                </a:moveTo>
                <a:cubicBezTo>
                  <a:pt x="36722" y="54531"/>
                  <a:pt x="0" y="88108"/>
                  <a:pt x="48886" y="145142"/>
                </a:cubicBezTo>
                <a:cubicBezTo>
                  <a:pt x="64941" y="163873"/>
                  <a:pt x="97267" y="154819"/>
                  <a:pt x="121457" y="159657"/>
                </a:cubicBezTo>
                <a:cubicBezTo>
                  <a:pt x="135971" y="169333"/>
                  <a:pt x="147643" y="186949"/>
                  <a:pt x="165000" y="188685"/>
                </a:cubicBezTo>
                <a:cubicBezTo>
                  <a:pt x="199041" y="192089"/>
                  <a:pt x="250218" y="204204"/>
                  <a:pt x="266600" y="174171"/>
                </a:cubicBezTo>
                <a:cubicBezTo>
                  <a:pt x="327268" y="62948"/>
                  <a:pt x="264947" y="37602"/>
                  <a:pt x="208543" y="0"/>
                </a:cubicBezTo>
                <a:lnTo>
                  <a:pt x="63400" y="14514"/>
                </a:lnTo>
                <a:close/>
              </a:path>
            </a:pathLst>
          </a:custGeom>
          <a:solidFill>
            <a:srgbClr val="FFC000"/>
          </a:solidFill>
          <a:ln w="25400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3664524" y="4540552"/>
            <a:ext cx="190338" cy="277627"/>
          </a:xfrm>
          <a:custGeom>
            <a:avLst/>
            <a:gdLst>
              <a:gd name="connsiteX0" fmla="*/ 51133 w 190338"/>
              <a:gd name="connsiteY0" fmla="*/ 31448 h 277627"/>
              <a:gd name="connsiteX1" fmla="*/ 36619 w 190338"/>
              <a:gd name="connsiteY1" fmla="*/ 234648 h 277627"/>
              <a:gd name="connsiteX2" fmla="*/ 80162 w 190338"/>
              <a:gd name="connsiteY2" fmla="*/ 263677 h 277627"/>
              <a:gd name="connsiteX3" fmla="*/ 181762 w 190338"/>
              <a:gd name="connsiteY3" fmla="*/ 249162 h 277627"/>
              <a:gd name="connsiteX4" fmla="*/ 152733 w 190338"/>
              <a:gd name="connsiteY4" fmla="*/ 89505 h 277627"/>
              <a:gd name="connsiteX5" fmla="*/ 123705 w 190338"/>
              <a:gd name="connsiteY5" fmla="*/ 45962 h 277627"/>
              <a:gd name="connsiteX6" fmla="*/ 51133 w 190338"/>
              <a:gd name="connsiteY6" fmla="*/ 31448 h 27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338" h="277627">
                <a:moveTo>
                  <a:pt x="51133" y="31448"/>
                </a:moveTo>
                <a:cubicBezTo>
                  <a:pt x="36619" y="62896"/>
                  <a:pt x="0" y="143101"/>
                  <a:pt x="36619" y="234648"/>
                </a:cubicBezTo>
                <a:cubicBezTo>
                  <a:pt x="43098" y="250844"/>
                  <a:pt x="65648" y="254001"/>
                  <a:pt x="80162" y="263677"/>
                </a:cubicBezTo>
                <a:cubicBezTo>
                  <a:pt x="114029" y="258839"/>
                  <a:pt x="162786" y="277627"/>
                  <a:pt x="181762" y="249162"/>
                </a:cubicBezTo>
                <a:cubicBezTo>
                  <a:pt x="190338" y="236298"/>
                  <a:pt x="169780" y="123600"/>
                  <a:pt x="152733" y="89505"/>
                </a:cubicBezTo>
                <a:cubicBezTo>
                  <a:pt x="144932" y="73903"/>
                  <a:pt x="139307" y="53763"/>
                  <a:pt x="123705" y="45962"/>
                </a:cubicBezTo>
                <a:cubicBezTo>
                  <a:pt x="106395" y="37307"/>
                  <a:pt x="65647" y="0"/>
                  <a:pt x="51133" y="31448"/>
                </a:cubicBezTo>
                <a:close/>
              </a:path>
            </a:pathLst>
          </a:custGeom>
          <a:solidFill>
            <a:srgbClr val="FFC000"/>
          </a:solidFill>
          <a:ln w="25400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169" name="Picture 1" descr="C:\TRAVEL\rkyes\GRAPHICS\aINDIA\Indian langurs-Jodhpur 13Sep05\DSCN0534.JPG"/>
          <p:cNvPicPr>
            <a:picLocks noChangeAspect="1" noChangeArrowheads="1"/>
          </p:cNvPicPr>
          <p:nvPr/>
        </p:nvPicPr>
        <p:blipFill>
          <a:blip r:embed="rId3" cstate="print"/>
          <a:srcRect l="14326" t="6270" r="17199" b="31994"/>
          <a:stretch>
            <a:fillRect/>
          </a:stretch>
        </p:blipFill>
        <p:spPr bwMode="auto">
          <a:xfrm>
            <a:off x="5105400" y="3102735"/>
            <a:ext cx="4991100" cy="33742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autoUpdateAnimBg="0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743950" cy="762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Habitat Use</a:t>
            </a:r>
          </a:p>
        </p:txBody>
      </p:sp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304800" y="1295400"/>
            <a:ext cx="9753600" cy="1066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9334500" cy="512448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chemeClr val="tx2"/>
                </a:solidFill>
                <a:latin typeface="Arial" charset="0"/>
              </a:rPr>
              <a:t>Day Range - distance an animal/group travels in one day.</a:t>
            </a:r>
          </a:p>
          <a:p>
            <a:pPr>
              <a:spcBef>
                <a:spcPct val="50000"/>
              </a:spcBef>
            </a:pPr>
            <a:r>
              <a:rPr lang="en-US" sz="2600" dirty="0">
                <a:solidFill>
                  <a:schemeClr val="tx2"/>
                </a:solidFill>
                <a:latin typeface="Arial" charset="0"/>
              </a:rPr>
              <a:t>Home Range - area animal/group travels in its lifetime.</a:t>
            </a:r>
          </a:p>
          <a:p>
            <a:pPr>
              <a:spcBef>
                <a:spcPct val="50000"/>
              </a:spcBef>
            </a:pPr>
            <a:r>
              <a:rPr lang="en-US" sz="2600" dirty="0">
                <a:solidFill>
                  <a:schemeClr val="tx2"/>
                </a:solidFill>
                <a:latin typeface="Arial" charset="0"/>
              </a:rPr>
              <a:t>Core Area - area in home range use most frequently </a:t>
            </a:r>
          </a:p>
          <a:p>
            <a:r>
              <a:rPr lang="en-US" sz="2600" dirty="0">
                <a:solidFill>
                  <a:schemeClr val="tx2"/>
                </a:solidFill>
                <a:latin typeface="Arial" charset="0"/>
              </a:rPr>
              <a:t>		(food, sleeping sites).</a:t>
            </a:r>
          </a:p>
          <a:p>
            <a:endParaRPr lang="en-US" sz="2600" dirty="0">
              <a:latin typeface="Arial" charset="0"/>
            </a:endParaRPr>
          </a:p>
          <a:p>
            <a:r>
              <a:rPr lang="en-US" sz="2800" b="1" dirty="0">
                <a:solidFill>
                  <a:srgbClr val="FFC000"/>
                </a:solidFill>
                <a:latin typeface="Arial" charset="0"/>
              </a:rPr>
              <a:t>Territory</a:t>
            </a:r>
            <a:r>
              <a:rPr lang="en-US" sz="2800" dirty="0">
                <a:latin typeface="Arial" charset="0"/>
              </a:rPr>
              <a:t> - specific area </a:t>
            </a:r>
            <a:r>
              <a:rPr lang="en-US" sz="2800" u="sng" dirty="0">
                <a:latin typeface="Arial" charset="0"/>
              </a:rPr>
              <a:t>actively defended</a:t>
            </a:r>
            <a:r>
              <a:rPr lang="en-US" sz="2800" dirty="0">
                <a:latin typeface="Arial" charset="0"/>
              </a:rPr>
              <a:t> against others.</a:t>
            </a:r>
          </a:p>
          <a:p>
            <a:endParaRPr lang="en-US" sz="26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6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6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600" dirty="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1" grpId="0" autoUpdateAnimBg="0"/>
    </p:bldLst>
  </p:timing>
</p:sld>
</file>

<file path=ppt/theme/theme1.xml><?xml version="1.0" encoding="utf-8"?>
<a:theme xmlns:a="http://schemas.openxmlformats.org/drawingml/2006/main" name="Blue template">
  <a:themeElements>
    <a:clrScheme name="Blue template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Blu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 templat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templat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templat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HD:Blue template</Template>
  <TotalTime>3786</TotalTime>
  <Words>108</Words>
  <Application>Microsoft Office PowerPoint</Application>
  <PresentationFormat>35mm Slides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Blue template</vt:lpstr>
      <vt:lpstr>Habitat Use</vt:lpstr>
      <vt:lpstr>Habitat Use</vt:lpstr>
      <vt:lpstr>Habitat Use</vt:lpstr>
      <vt:lpstr>Habitat Use</vt:lpstr>
      <vt:lpstr>Habitat Use</vt:lpstr>
      <vt:lpstr>Habitat Use</vt:lpstr>
    </vt:vector>
  </TitlesOfParts>
  <Company>RPRC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CBF Macaques sent to the WaRPRC</dc:title>
  <dc:creator>Marj Domenowske</dc:creator>
  <cp:lastModifiedBy>CENTER FOR GLOBAL FIELD STUDY</cp:lastModifiedBy>
  <cp:revision>408</cp:revision>
  <cp:lastPrinted>2002-03-22T16:19:34Z</cp:lastPrinted>
  <dcterms:created xsi:type="dcterms:W3CDTF">2000-03-21T21:27:17Z</dcterms:created>
  <dcterms:modified xsi:type="dcterms:W3CDTF">2019-01-26T10:34:57Z</dcterms:modified>
</cp:coreProperties>
</file>